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5" r:id="rId1"/>
  </p:sldMasterIdLst>
  <p:notesMasterIdLst>
    <p:notesMasterId r:id="rId22"/>
  </p:notesMasterIdLst>
  <p:sldIdLst>
    <p:sldId id="258" r:id="rId2"/>
    <p:sldId id="259" r:id="rId3"/>
    <p:sldId id="280" r:id="rId4"/>
    <p:sldId id="281" r:id="rId5"/>
    <p:sldId id="261" r:id="rId6"/>
    <p:sldId id="262" r:id="rId7"/>
    <p:sldId id="282" r:id="rId8"/>
    <p:sldId id="283" r:id="rId9"/>
    <p:sldId id="284" r:id="rId10"/>
    <p:sldId id="265" r:id="rId11"/>
    <p:sldId id="287" r:id="rId12"/>
    <p:sldId id="289" r:id="rId13"/>
    <p:sldId id="291" r:id="rId14"/>
    <p:sldId id="290" r:id="rId15"/>
    <p:sldId id="285" r:id="rId16"/>
    <p:sldId id="286" r:id="rId17"/>
    <p:sldId id="292" r:id="rId18"/>
    <p:sldId id="266" r:id="rId19"/>
    <p:sldId id="288" r:id="rId20"/>
    <p:sldId id="278" r:id="rId21"/>
  </p:sldIdLst>
  <p:sldSz cx="18288000" cy="10287000"/>
  <p:notesSz cx="6858000" cy="9144000"/>
  <p:embeddedFontLst>
    <p:embeddedFont>
      <p:font typeface="Calibri" pitchFamily="34" charset="0"/>
      <p:regular r:id="rId23"/>
      <p:bold r:id="rId24"/>
      <p:italic r:id="rId25"/>
      <p:boldItalic r:id="rId26"/>
    </p:embeddedFont>
    <p:embeddedFont>
      <p:font typeface="Prompt Medium" charset="-34"/>
      <p:regular r:id="rId27"/>
      <p:bold r:id="rId28"/>
      <p:italic r:id="rId29"/>
      <p:boldItalic r:id="rId30"/>
    </p:embeddedFont>
    <p:embeddedFont>
      <p:font typeface="Inter" charset="0"/>
      <p:regular r:id="rId31"/>
      <p:bold r:id="rId32"/>
    </p:embeddedFont>
    <p:embeddedFont>
      <p:font typeface="Inter Medium" charset="0"/>
      <p:regular r:id="rId33"/>
      <p:bold r:id="rId34"/>
    </p:embeddedFont>
    <p:embeddedFont>
      <p:font typeface="Prompt" charset="-34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07BE80E0-6F33-4F8F-9453-69FDE936AA6E}">
  <a:tblStyle styleId="{07BE80E0-6F33-4F8F-9453-69FDE936AA6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50" autoAdjust="0"/>
  </p:normalViewPr>
  <p:slideViewPr>
    <p:cSldViewPr snapToGrid="0">
      <p:cViewPr>
        <p:scale>
          <a:sx n="50" d="100"/>
          <a:sy n="50" d="100"/>
        </p:scale>
        <p:origin x="-516" y="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201445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3">
  <p:cSld name="CUSTOM_2">
    <p:bg>
      <p:bgPr>
        <a:solidFill>
          <a:srgbClr val="377FF2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73589" y="543598"/>
            <a:ext cx="13045924" cy="65611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" name="Google Shape;43;p5"/>
          <p:cNvGrpSpPr/>
          <p:nvPr/>
        </p:nvGrpSpPr>
        <p:grpSpPr>
          <a:xfrm>
            <a:off x="0" y="7034526"/>
            <a:ext cx="18288118" cy="3252734"/>
            <a:chOff x="0" y="-9525"/>
            <a:chExt cx="4816592" cy="1129500"/>
          </a:xfrm>
        </p:grpSpPr>
        <p:sp>
          <p:nvSpPr>
            <p:cNvPr id="44" name="Google Shape;44;p5"/>
            <p:cNvSpPr/>
            <p:nvPr/>
          </p:nvSpPr>
          <p:spPr>
            <a:xfrm>
              <a:off x="0" y="0"/>
              <a:ext cx="4816592" cy="1119898"/>
            </a:xfrm>
            <a:custGeom>
              <a:avLst/>
              <a:gdLst/>
              <a:ahLst/>
              <a:cxnLst/>
              <a:rect l="l" t="t" r="r" b="b"/>
              <a:pathLst>
                <a:path w="4816592" h="1119898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119898"/>
                  </a:lnTo>
                  <a:lnTo>
                    <a:pt x="0" y="11198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45" name="Google Shape;45;p5"/>
            <p:cNvSpPr txBox="1"/>
            <p:nvPr/>
          </p:nvSpPr>
          <p:spPr>
            <a:xfrm>
              <a:off x="0" y="-9525"/>
              <a:ext cx="4816500" cy="112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" name="Google Shape;46;p5"/>
          <p:cNvGrpSpPr/>
          <p:nvPr/>
        </p:nvGrpSpPr>
        <p:grpSpPr>
          <a:xfrm>
            <a:off x="6854726" y="4633085"/>
            <a:ext cx="4943368" cy="4943368"/>
            <a:chOff x="0" y="0"/>
            <a:chExt cx="812800" cy="812800"/>
          </a:xfrm>
        </p:grpSpPr>
        <p:sp>
          <p:nvSpPr>
            <p:cNvPr id="47" name="Google Shape;47;p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5"/>
            <p:cNvSpPr txBox="1"/>
            <p:nvPr/>
          </p:nvSpPr>
          <p:spPr>
            <a:xfrm>
              <a:off x="76200" y="66675"/>
              <a:ext cx="660300" cy="66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" name="Google Shape;49;p5"/>
          <p:cNvGrpSpPr/>
          <p:nvPr/>
        </p:nvGrpSpPr>
        <p:grpSpPr>
          <a:xfrm>
            <a:off x="6883763" y="4662122"/>
            <a:ext cx="4885253" cy="4885253"/>
            <a:chOff x="0" y="0"/>
            <a:chExt cx="812800" cy="812800"/>
          </a:xfrm>
        </p:grpSpPr>
        <p:sp>
          <p:nvSpPr>
            <p:cNvPr id="50" name="Google Shape;50;p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5"/>
            <p:cNvSpPr txBox="1"/>
            <p:nvPr/>
          </p:nvSpPr>
          <p:spPr>
            <a:xfrm>
              <a:off x="76200" y="66675"/>
              <a:ext cx="660300" cy="66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" name="Google Shape;52;p5"/>
          <p:cNvGrpSpPr/>
          <p:nvPr/>
        </p:nvGrpSpPr>
        <p:grpSpPr>
          <a:xfrm>
            <a:off x="0" y="7068600"/>
            <a:ext cx="18288118" cy="3692981"/>
            <a:chOff x="0" y="-9525"/>
            <a:chExt cx="4816592" cy="847500"/>
          </a:xfrm>
        </p:grpSpPr>
        <p:sp>
          <p:nvSpPr>
            <p:cNvPr id="53" name="Google Shape;53;p5"/>
            <p:cNvSpPr/>
            <p:nvPr/>
          </p:nvSpPr>
          <p:spPr>
            <a:xfrm>
              <a:off x="0" y="1"/>
              <a:ext cx="4816592" cy="764330"/>
            </a:xfrm>
            <a:custGeom>
              <a:avLst/>
              <a:gdLst/>
              <a:ahLst/>
              <a:cxnLst/>
              <a:rect l="l" t="t" r="r" b="b"/>
              <a:pathLst>
                <a:path w="4816592" h="1119898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119898"/>
                  </a:lnTo>
                  <a:lnTo>
                    <a:pt x="0" y="11198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54" name="Google Shape;54;p5"/>
            <p:cNvSpPr txBox="1"/>
            <p:nvPr/>
          </p:nvSpPr>
          <p:spPr>
            <a:xfrm>
              <a:off x="0" y="-9525"/>
              <a:ext cx="4816500" cy="84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" name="Google Shape;55;p5"/>
          <p:cNvSpPr txBox="1">
            <a:spLocks noGrp="1"/>
          </p:cNvSpPr>
          <p:nvPr>
            <p:ph type="title"/>
          </p:nvPr>
        </p:nvSpPr>
        <p:spPr>
          <a:xfrm>
            <a:off x="-73050" y="7487256"/>
            <a:ext cx="18434100" cy="2102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"/>
          <p:cNvSpPr txBox="1">
            <a:spLocks noGrp="1"/>
          </p:cNvSpPr>
          <p:nvPr>
            <p:ph type="title" idx="2"/>
          </p:nvPr>
        </p:nvSpPr>
        <p:spPr>
          <a:xfrm>
            <a:off x="7343975" y="4740850"/>
            <a:ext cx="3600000" cy="2102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7650"/>
              <a:buNone/>
              <a:defRPr sz="176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7650"/>
              <a:buNone/>
              <a:defRPr sz="1765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7650"/>
              <a:buNone/>
              <a:defRPr sz="1765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7650"/>
              <a:buNone/>
              <a:defRPr sz="1765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7650"/>
              <a:buNone/>
              <a:defRPr sz="1765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7650"/>
              <a:buNone/>
              <a:defRPr sz="1765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7650"/>
              <a:buNone/>
              <a:defRPr sz="1765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7650"/>
              <a:buNone/>
              <a:defRPr sz="1765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7650"/>
              <a:buNone/>
              <a:defRPr sz="1765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4">
  <p:cSld name="CUSTOM_3">
    <p:bg>
      <p:bgPr>
        <a:solidFill>
          <a:srgbClr val="377FF2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"/>
          <p:cNvSpPr txBox="1">
            <a:spLocks noGrp="1"/>
          </p:cNvSpPr>
          <p:nvPr>
            <p:ph type="title"/>
          </p:nvPr>
        </p:nvSpPr>
        <p:spPr>
          <a:xfrm>
            <a:off x="1140750" y="715263"/>
            <a:ext cx="10958700" cy="252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150"/>
              <a:buFont typeface="Prompt"/>
              <a:buNone/>
              <a:defRPr sz="8150">
                <a:solidFill>
                  <a:schemeClr val="lt1"/>
                </a:solidFill>
                <a:latin typeface="Prompt"/>
                <a:ea typeface="Prompt"/>
                <a:cs typeface="Prompt"/>
                <a:sym typeface="Promp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59" name="Google Shape;59;p6"/>
          <p:cNvPicPr preferRelativeResize="0"/>
          <p:nvPr/>
        </p:nvPicPr>
        <p:blipFill rotWithShape="1">
          <a:blip r:embed="rId2">
            <a:alphaModFix/>
          </a:blip>
          <a:srcRect t="4979" r="10136"/>
          <a:stretch/>
        </p:blipFill>
        <p:spPr>
          <a:xfrm>
            <a:off x="12439150" y="0"/>
            <a:ext cx="5848975" cy="39544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" name="Google Shape;60;p6"/>
          <p:cNvGrpSpPr/>
          <p:nvPr/>
        </p:nvGrpSpPr>
        <p:grpSpPr>
          <a:xfrm>
            <a:off x="0" y="3915227"/>
            <a:ext cx="18288118" cy="6371958"/>
            <a:chOff x="0" y="-9525"/>
            <a:chExt cx="4816592" cy="1678200"/>
          </a:xfrm>
        </p:grpSpPr>
        <p:sp>
          <p:nvSpPr>
            <p:cNvPr id="61" name="Google Shape;61;p6"/>
            <p:cNvSpPr/>
            <p:nvPr/>
          </p:nvSpPr>
          <p:spPr>
            <a:xfrm>
              <a:off x="0" y="0"/>
              <a:ext cx="4816592" cy="1668637"/>
            </a:xfrm>
            <a:custGeom>
              <a:avLst/>
              <a:gdLst/>
              <a:ahLst/>
              <a:cxnLst/>
              <a:rect l="l" t="t" r="r" b="b"/>
              <a:pathLst>
                <a:path w="4816592" h="166863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668637"/>
                  </a:lnTo>
                  <a:lnTo>
                    <a:pt x="0" y="16686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62" name="Google Shape;62;p6"/>
            <p:cNvSpPr txBox="1"/>
            <p:nvPr/>
          </p:nvSpPr>
          <p:spPr>
            <a:xfrm>
              <a:off x="0" y="-9525"/>
              <a:ext cx="4816500" cy="167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" name="Google Shape;63;p6"/>
          <p:cNvGrpSpPr/>
          <p:nvPr/>
        </p:nvGrpSpPr>
        <p:grpSpPr>
          <a:xfrm>
            <a:off x="1026241" y="4639248"/>
            <a:ext cx="6256174" cy="1159175"/>
            <a:chOff x="0" y="-9525"/>
            <a:chExt cx="2177727" cy="403500"/>
          </a:xfrm>
        </p:grpSpPr>
        <p:sp>
          <p:nvSpPr>
            <p:cNvPr id="64" name="Google Shape;64;p6"/>
            <p:cNvSpPr/>
            <p:nvPr/>
          </p:nvSpPr>
          <p:spPr>
            <a:xfrm>
              <a:off x="0" y="0"/>
              <a:ext cx="2177727" cy="393927"/>
            </a:xfrm>
            <a:custGeom>
              <a:avLst/>
              <a:gdLst/>
              <a:ahLst/>
              <a:cxnLst/>
              <a:rect l="l" t="t" r="r" b="b"/>
              <a:pathLst>
                <a:path w="2177727" h="393927" extrusionOk="0">
                  <a:moveTo>
                    <a:pt x="1974527" y="0"/>
                  </a:moveTo>
                  <a:cubicBezTo>
                    <a:pt x="2086751" y="0"/>
                    <a:pt x="2177727" y="88184"/>
                    <a:pt x="2177727" y="196964"/>
                  </a:cubicBezTo>
                  <a:cubicBezTo>
                    <a:pt x="2177727" y="305744"/>
                    <a:pt x="2086751" y="393927"/>
                    <a:pt x="1974527" y="393927"/>
                  </a:cubicBezTo>
                  <a:lnTo>
                    <a:pt x="203200" y="393927"/>
                  </a:lnTo>
                  <a:cubicBezTo>
                    <a:pt x="90976" y="393927"/>
                    <a:pt x="0" y="305744"/>
                    <a:pt x="0" y="196964"/>
                  </a:cubicBezTo>
                  <a:cubicBezTo>
                    <a:pt x="0" y="88184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BFF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6"/>
            <p:cNvSpPr txBox="1"/>
            <p:nvPr/>
          </p:nvSpPr>
          <p:spPr>
            <a:xfrm>
              <a:off x="0" y="-9525"/>
              <a:ext cx="2177700" cy="40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6" name="Google Shape;66;p6"/>
          <p:cNvGrpSpPr/>
          <p:nvPr/>
        </p:nvGrpSpPr>
        <p:grpSpPr>
          <a:xfrm>
            <a:off x="1026241" y="6526450"/>
            <a:ext cx="6256174" cy="1159175"/>
            <a:chOff x="0" y="-9525"/>
            <a:chExt cx="2177727" cy="403500"/>
          </a:xfrm>
        </p:grpSpPr>
        <p:sp>
          <p:nvSpPr>
            <p:cNvPr id="67" name="Google Shape;67;p6"/>
            <p:cNvSpPr/>
            <p:nvPr/>
          </p:nvSpPr>
          <p:spPr>
            <a:xfrm>
              <a:off x="0" y="0"/>
              <a:ext cx="2177727" cy="393927"/>
            </a:xfrm>
            <a:custGeom>
              <a:avLst/>
              <a:gdLst/>
              <a:ahLst/>
              <a:cxnLst/>
              <a:rect l="l" t="t" r="r" b="b"/>
              <a:pathLst>
                <a:path w="2177727" h="393927" extrusionOk="0">
                  <a:moveTo>
                    <a:pt x="1974527" y="0"/>
                  </a:moveTo>
                  <a:cubicBezTo>
                    <a:pt x="2086751" y="0"/>
                    <a:pt x="2177727" y="88184"/>
                    <a:pt x="2177727" y="196964"/>
                  </a:cubicBezTo>
                  <a:cubicBezTo>
                    <a:pt x="2177727" y="305744"/>
                    <a:pt x="2086751" y="393927"/>
                    <a:pt x="1974527" y="393927"/>
                  </a:cubicBezTo>
                  <a:lnTo>
                    <a:pt x="203200" y="393927"/>
                  </a:lnTo>
                  <a:cubicBezTo>
                    <a:pt x="90976" y="393927"/>
                    <a:pt x="0" y="305744"/>
                    <a:pt x="0" y="196964"/>
                  </a:cubicBezTo>
                  <a:cubicBezTo>
                    <a:pt x="0" y="88184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BFF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6"/>
            <p:cNvSpPr txBox="1"/>
            <p:nvPr/>
          </p:nvSpPr>
          <p:spPr>
            <a:xfrm>
              <a:off x="0" y="-9525"/>
              <a:ext cx="2177700" cy="40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9" name="Google Shape;69;p6"/>
          <p:cNvGrpSpPr/>
          <p:nvPr/>
        </p:nvGrpSpPr>
        <p:grpSpPr>
          <a:xfrm>
            <a:off x="1026241" y="8413651"/>
            <a:ext cx="6256174" cy="1159175"/>
            <a:chOff x="0" y="-9525"/>
            <a:chExt cx="2177727" cy="403500"/>
          </a:xfrm>
        </p:grpSpPr>
        <p:sp>
          <p:nvSpPr>
            <p:cNvPr id="70" name="Google Shape;70;p6"/>
            <p:cNvSpPr/>
            <p:nvPr/>
          </p:nvSpPr>
          <p:spPr>
            <a:xfrm>
              <a:off x="0" y="0"/>
              <a:ext cx="2177727" cy="393927"/>
            </a:xfrm>
            <a:custGeom>
              <a:avLst/>
              <a:gdLst/>
              <a:ahLst/>
              <a:cxnLst/>
              <a:rect l="l" t="t" r="r" b="b"/>
              <a:pathLst>
                <a:path w="2177727" h="393927" extrusionOk="0">
                  <a:moveTo>
                    <a:pt x="1974527" y="0"/>
                  </a:moveTo>
                  <a:cubicBezTo>
                    <a:pt x="2086751" y="0"/>
                    <a:pt x="2177727" y="88184"/>
                    <a:pt x="2177727" y="196964"/>
                  </a:cubicBezTo>
                  <a:cubicBezTo>
                    <a:pt x="2177727" y="305744"/>
                    <a:pt x="2086751" y="393927"/>
                    <a:pt x="1974527" y="393927"/>
                  </a:cubicBezTo>
                  <a:lnTo>
                    <a:pt x="203200" y="393927"/>
                  </a:lnTo>
                  <a:cubicBezTo>
                    <a:pt x="90976" y="393927"/>
                    <a:pt x="0" y="305744"/>
                    <a:pt x="0" y="196964"/>
                  </a:cubicBezTo>
                  <a:cubicBezTo>
                    <a:pt x="0" y="88184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BFF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6"/>
            <p:cNvSpPr txBox="1"/>
            <p:nvPr/>
          </p:nvSpPr>
          <p:spPr>
            <a:xfrm>
              <a:off x="0" y="-9525"/>
              <a:ext cx="2177700" cy="40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2" name="Google Shape;72;p6"/>
          <p:cNvGrpSpPr/>
          <p:nvPr/>
        </p:nvGrpSpPr>
        <p:grpSpPr>
          <a:xfrm>
            <a:off x="17625185" y="1958308"/>
            <a:ext cx="662939" cy="1993373"/>
            <a:chOff x="0" y="-9525"/>
            <a:chExt cx="174600" cy="525000"/>
          </a:xfrm>
        </p:grpSpPr>
        <p:sp>
          <p:nvSpPr>
            <p:cNvPr id="73" name="Google Shape;73;p6"/>
            <p:cNvSpPr/>
            <p:nvPr/>
          </p:nvSpPr>
          <p:spPr>
            <a:xfrm>
              <a:off x="0" y="0"/>
              <a:ext cx="174569" cy="515403"/>
            </a:xfrm>
            <a:custGeom>
              <a:avLst/>
              <a:gdLst/>
              <a:ahLst/>
              <a:cxnLst/>
              <a:rect l="l" t="t" r="r" b="b"/>
              <a:pathLst>
                <a:path w="174569" h="515403" extrusionOk="0">
                  <a:moveTo>
                    <a:pt x="0" y="0"/>
                  </a:moveTo>
                  <a:lnTo>
                    <a:pt x="174569" y="0"/>
                  </a:lnTo>
                  <a:lnTo>
                    <a:pt x="174569" y="515403"/>
                  </a:lnTo>
                  <a:lnTo>
                    <a:pt x="0" y="515403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74" name="Google Shape;74;p6"/>
            <p:cNvSpPr txBox="1"/>
            <p:nvPr/>
          </p:nvSpPr>
          <p:spPr>
            <a:xfrm>
              <a:off x="0" y="-9525"/>
              <a:ext cx="174600" cy="52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5" name="Google Shape;75;p6"/>
          <p:cNvSpPr txBox="1">
            <a:spLocks noGrp="1"/>
          </p:cNvSpPr>
          <p:nvPr>
            <p:ph type="subTitle" idx="1"/>
          </p:nvPr>
        </p:nvSpPr>
        <p:spPr>
          <a:xfrm>
            <a:off x="1329450" y="4893650"/>
            <a:ext cx="5649600" cy="648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>
            <a:lvl1pPr lvl="0">
              <a:spcBef>
                <a:spcPts val="640"/>
              </a:spcBef>
              <a:spcAft>
                <a:spcPts val="0"/>
              </a:spcAft>
              <a:buSzPts val="3550"/>
              <a:buNone/>
              <a:defRPr sz="3550"/>
            </a:lvl1pPr>
            <a:lvl2pPr lvl="1">
              <a:spcBef>
                <a:spcPts val="56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48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"/>
          <p:cNvSpPr txBox="1">
            <a:spLocks noGrp="1"/>
          </p:cNvSpPr>
          <p:nvPr>
            <p:ph type="subTitle" idx="2"/>
          </p:nvPr>
        </p:nvSpPr>
        <p:spPr>
          <a:xfrm>
            <a:off x="1329375" y="6781600"/>
            <a:ext cx="5649600" cy="648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SzPts val="3550"/>
              <a:buNone/>
              <a:defRPr sz="3550"/>
            </a:lvl1pPr>
            <a:lvl2pPr lvl="1" rtl="0">
              <a:spcBef>
                <a:spcPts val="56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48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6"/>
          <p:cNvSpPr txBox="1">
            <a:spLocks noGrp="1"/>
          </p:cNvSpPr>
          <p:nvPr>
            <p:ph type="subTitle" idx="3"/>
          </p:nvPr>
        </p:nvSpPr>
        <p:spPr>
          <a:xfrm>
            <a:off x="1329375" y="8669525"/>
            <a:ext cx="5649600" cy="648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SzPts val="3550"/>
              <a:buNone/>
              <a:defRPr sz="3550"/>
            </a:lvl1pPr>
            <a:lvl2pPr lvl="1" rtl="0">
              <a:spcBef>
                <a:spcPts val="56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48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6"/>
          <p:cNvSpPr txBox="1">
            <a:spLocks noGrp="1"/>
          </p:cNvSpPr>
          <p:nvPr>
            <p:ph type="body" idx="4"/>
          </p:nvPr>
        </p:nvSpPr>
        <p:spPr>
          <a:xfrm>
            <a:off x="8469450" y="6432650"/>
            <a:ext cx="8987100" cy="13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55600" algn="l">
              <a:spcBef>
                <a:spcPts val="640"/>
              </a:spcBef>
              <a:spcAft>
                <a:spcPts val="0"/>
              </a:spcAft>
              <a:buSzPts val="2000"/>
              <a:buChar char="•"/>
              <a:defRPr/>
            </a:lvl1pPr>
            <a:lvl2pPr marL="914400" lvl="1" indent="-355600" algn="l">
              <a:spcBef>
                <a:spcPts val="560"/>
              </a:spcBef>
              <a:spcAft>
                <a:spcPts val="0"/>
              </a:spcAft>
              <a:buSzPts val="2000"/>
              <a:buChar char="–"/>
              <a:defRPr/>
            </a:lvl2pPr>
            <a:lvl3pPr marL="1371600" lvl="2" indent="-355600" algn="l">
              <a:spcBef>
                <a:spcPts val="48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6"/>
          <p:cNvSpPr txBox="1">
            <a:spLocks noGrp="1"/>
          </p:cNvSpPr>
          <p:nvPr>
            <p:ph type="body" idx="5"/>
          </p:nvPr>
        </p:nvSpPr>
        <p:spPr>
          <a:xfrm>
            <a:off x="8469450" y="4550288"/>
            <a:ext cx="8987100" cy="13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55600" algn="l" rtl="0">
              <a:spcBef>
                <a:spcPts val="640"/>
              </a:spcBef>
              <a:spcAft>
                <a:spcPts val="0"/>
              </a:spcAft>
              <a:buSzPts val="2000"/>
              <a:buChar char="•"/>
              <a:defRPr/>
            </a:lvl1pPr>
            <a:lvl2pPr marL="914400" lvl="1" indent="-355600" algn="l" rtl="0">
              <a:spcBef>
                <a:spcPts val="560"/>
              </a:spcBef>
              <a:spcAft>
                <a:spcPts val="0"/>
              </a:spcAft>
              <a:buSzPts val="2000"/>
              <a:buChar char="–"/>
              <a:defRPr/>
            </a:lvl2pPr>
            <a:lvl3pPr marL="1371600" lvl="2" indent="-355600" algn="l" rtl="0">
              <a:spcBef>
                <a:spcPts val="48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marL="2286000" lvl="4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marL="2743200" lvl="5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6"/>
          <p:cNvSpPr txBox="1">
            <a:spLocks noGrp="1"/>
          </p:cNvSpPr>
          <p:nvPr>
            <p:ph type="body" idx="6"/>
          </p:nvPr>
        </p:nvSpPr>
        <p:spPr>
          <a:xfrm>
            <a:off x="8469450" y="8325425"/>
            <a:ext cx="8987100" cy="13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55600" algn="l" rtl="0">
              <a:spcBef>
                <a:spcPts val="640"/>
              </a:spcBef>
              <a:spcAft>
                <a:spcPts val="0"/>
              </a:spcAft>
              <a:buSzPts val="2000"/>
              <a:buChar char="•"/>
              <a:defRPr/>
            </a:lvl1pPr>
            <a:lvl2pPr marL="914400" lvl="1" indent="-355600" algn="l" rtl="0">
              <a:spcBef>
                <a:spcPts val="560"/>
              </a:spcBef>
              <a:spcAft>
                <a:spcPts val="0"/>
              </a:spcAft>
              <a:buSzPts val="2000"/>
              <a:buChar char="–"/>
              <a:defRPr/>
            </a:lvl2pPr>
            <a:lvl3pPr marL="1371600" lvl="2" indent="-355600" algn="l" rtl="0">
              <a:spcBef>
                <a:spcPts val="48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marL="2286000" lvl="4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marL="2743200" lvl="5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5">
  <p:cSld name="CUSTOM_4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2;p7"/>
          <p:cNvGrpSpPr/>
          <p:nvPr/>
        </p:nvGrpSpPr>
        <p:grpSpPr>
          <a:xfrm>
            <a:off x="8884674" y="-325489"/>
            <a:ext cx="9403387" cy="10612715"/>
            <a:chOff x="0" y="-85725"/>
            <a:chExt cx="2476596" cy="2795100"/>
          </a:xfrm>
        </p:grpSpPr>
        <p:sp>
          <p:nvSpPr>
            <p:cNvPr id="83" name="Google Shape;83;p7"/>
            <p:cNvSpPr/>
            <p:nvPr/>
          </p:nvSpPr>
          <p:spPr>
            <a:xfrm>
              <a:off x="0" y="0"/>
              <a:ext cx="2476596" cy="2709333"/>
            </a:xfrm>
            <a:custGeom>
              <a:avLst/>
              <a:gdLst/>
              <a:ahLst/>
              <a:cxnLst/>
              <a:rect l="l" t="t" r="r" b="b"/>
              <a:pathLst>
                <a:path w="2476596" h="2709333" extrusionOk="0">
                  <a:moveTo>
                    <a:pt x="0" y="0"/>
                  </a:moveTo>
                  <a:lnTo>
                    <a:pt x="2476596" y="0"/>
                  </a:lnTo>
                  <a:lnTo>
                    <a:pt x="24765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84" name="Google Shape;84;p7"/>
            <p:cNvSpPr txBox="1"/>
            <p:nvPr/>
          </p:nvSpPr>
          <p:spPr>
            <a:xfrm>
              <a:off x="0" y="-85725"/>
              <a:ext cx="2476500" cy="279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5" name="Google Shape;85;p7"/>
          <p:cNvSpPr/>
          <p:nvPr/>
        </p:nvSpPr>
        <p:spPr>
          <a:xfrm>
            <a:off x="10263602" y="841096"/>
            <a:ext cx="6646563" cy="8606225"/>
          </a:xfrm>
          <a:custGeom>
            <a:avLst/>
            <a:gdLst/>
            <a:ahLst/>
            <a:cxnLst/>
            <a:rect l="l" t="t" r="r" b="b"/>
            <a:pathLst>
              <a:path w="1750247" h="2266287" extrusionOk="0">
                <a:moveTo>
                  <a:pt x="0" y="0"/>
                </a:moveTo>
                <a:lnTo>
                  <a:pt x="1750247" y="0"/>
                </a:lnTo>
                <a:lnTo>
                  <a:pt x="1750247" y="2266287"/>
                </a:lnTo>
                <a:lnTo>
                  <a:pt x="0" y="226628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pic>
        <p:nvPicPr>
          <p:cNvPr id="86" name="Google Shape;86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263600" y="1302189"/>
            <a:ext cx="6645475" cy="771079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7" name="Google Shape;87;p7"/>
          <p:cNvGrpSpPr/>
          <p:nvPr/>
        </p:nvGrpSpPr>
        <p:grpSpPr>
          <a:xfrm>
            <a:off x="0" y="-325489"/>
            <a:ext cx="8884746" cy="10612715"/>
            <a:chOff x="0" y="-85725"/>
            <a:chExt cx="2340000" cy="2795100"/>
          </a:xfrm>
        </p:grpSpPr>
        <p:sp>
          <p:nvSpPr>
            <p:cNvPr id="88" name="Google Shape;88;p7"/>
            <p:cNvSpPr/>
            <p:nvPr/>
          </p:nvSpPr>
          <p:spPr>
            <a:xfrm>
              <a:off x="0" y="0"/>
              <a:ext cx="2339997" cy="2709333"/>
            </a:xfrm>
            <a:custGeom>
              <a:avLst/>
              <a:gdLst/>
              <a:ahLst/>
              <a:cxnLst/>
              <a:rect l="l" t="t" r="r" b="b"/>
              <a:pathLst>
                <a:path w="2339997" h="2709333" extrusionOk="0">
                  <a:moveTo>
                    <a:pt x="0" y="0"/>
                  </a:moveTo>
                  <a:lnTo>
                    <a:pt x="2339997" y="0"/>
                  </a:lnTo>
                  <a:lnTo>
                    <a:pt x="233999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89" name="Google Shape;89;p7"/>
            <p:cNvSpPr txBox="1"/>
            <p:nvPr/>
          </p:nvSpPr>
          <p:spPr>
            <a:xfrm>
              <a:off x="0" y="-85725"/>
              <a:ext cx="2340000" cy="279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" name="Google Shape;90;p7"/>
          <p:cNvGrpSpPr/>
          <p:nvPr/>
        </p:nvGrpSpPr>
        <p:grpSpPr>
          <a:xfrm>
            <a:off x="0" y="-325489"/>
            <a:ext cx="391840" cy="10612715"/>
            <a:chOff x="0" y="-85725"/>
            <a:chExt cx="103200" cy="2795100"/>
          </a:xfrm>
        </p:grpSpPr>
        <p:sp>
          <p:nvSpPr>
            <p:cNvPr id="91" name="Google Shape;91;p7"/>
            <p:cNvSpPr/>
            <p:nvPr/>
          </p:nvSpPr>
          <p:spPr>
            <a:xfrm>
              <a:off x="0" y="0"/>
              <a:ext cx="103162" cy="2709333"/>
            </a:xfrm>
            <a:custGeom>
              <a:avLst/>
              <a:gdLst/>
              <a:ahLst/>
              <a:cxnLst/>
              <a:rect l="l" t="t" r="r" b="b"/>
              <a:pathLst>
                <a:path w="103162" h="2709333" extrusionOk="0">
                  <a:moveTo>
                    <a:pt x="0" y="0"/>
                  </a:moveTo>
                  <a:lnTo>
                    <a:pt x="103162" y="0"/>
                  </a:lnTo>
                  <a:lnTo>
                    <a:pt x="10316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BBFF91"/>
            </a:solidFill>
            <a:ln>
              <a:noFill/>
            </a:ln>
          </p:spPr>
        </p:sp>
        <p:sp>
          <p:nvSpPr>
            <p:cNvPr id="92" name="Google Shape;92;p7"/>
            <p:cNvSpPr txBox="1"/>
            <p:nvPr/>
          </p:nvSpPr>
          <p:spPr>
            <a:xfrm>
              <a:off x="0" y="-85725"/>
              <a:ext cx="103200" cy="279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" name="Google Shape;93;p7"/>
          <p:cNvSpPr txBox="1">
            <a:spLocks noGrp="1"/>
          </p:cNvSpPr>
          <p:nvPr>
            <p:ph type="title"/>
          </p:nvPr>
        </p:nvSpPr>
        <p:spPr>
          <a:xfrm>
            <a:off x="381025" y="2048025"/>
            <a:ext cx="8503800" cy="2787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7"/>
          <p:cNvSpPr txBox="1">
            <a:spLocks noGrp="1"/>
          </p:cNvSpPr>
          <p:nvPr>
            <p:ph type="body" idx="1"/>
          </p:nvPr>
        </p:nvSpPr>
        <p:spPr>
          <a:xfrm>
            <a:off x="1024375" y="5179450"/>
            <a:ext cx="7217100" cy="355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>
              <a:spcBef>
                <a:spcPts val="640"/>
              </a:spcBef>
              <a:spcAft>
                <a:spcPts val="0"/>
              </a:spcAft>
              <a:buSzPts val="2000"/>
              <a:buChar char="•"/>
              <a:defRPr/>
            </a:lvl1pPr>
            <a:lvl2pPr marL="914400" lvl="1" indent="-355600">
              <a:spcBef>
                <a:spcPts val="560"/>
              </a:spcBef>
              <a:spcAft>
                <a:spcPts val="0"/>
              </a:spcAft>
              <a:buSzPts val="2000"/>
              <a:buChar char="–"/>
              <a:defRPr/>
            </a:lvl2pPr>
            <a:lvl3pPr marL="1371600" lvl="2" indent="-355600">
              <a:spcBef>
                <a:spcPts val="48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55600"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marL="2286000" lvl="4" indent="-355600"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marL="2743200" lvl="5" indent="-3556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6">
  <p:cSld name="CUSTOM_5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8"/>
          <p:cNvSpPr txBox="1">
            <a:spLocks noGrp="1"/>
          </p:cNvSpPr>
          <p:nvPr>
            <p:ph type="title"/>
          </p:nvPr>
        </p:nvSpPr>
        <p:spPr>
          <a:xfrm>
            <a:off x="-73050" y="692575"/>
            <a:ext cx="18434100" cy="1143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97" name="Google Shape;97;p8"/>
          <p:cNvGrpSpPr/>
          <p:nvPr/>
        </p:nvGrpSpPr>
        <p:grpSpPr>
          <a:xfrm>
            <a:off x="0" y="2642210"/>
            <a:ext cx="18288118" cy="7817437"/>
            <a:chOff x="0" y="-9525"/>
            <a:chExt cx="4816592" cy="2058900"/>
          </a:xfrm>
        </p:grpSpPr>
        <p:sp>
          <p:nvSpPr>
            <p:cNvPr id="98" name="Google Shape;98;p8"/>
            <p:cNvSpPr/>
            <p:nvPr/>
          </p:nvSpPr>
          <p:spPr>
            <a:xfrm>
              <a:off x="0" y="0"/>
              <a:ext cx="4816592" cy="2049327"/>
            </a:xfrm>
            <a:custGeom>
              <a:avLst/>
              <a:gdLst/>
              <a:ahLst/>
              <a:cxnLst/>
              <a:rect l="l" t="t" r="r" b="b"/>
              <a:pathLst>
                <a:path w="4816592" h="204932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049327"/>
                  </a:lnTo>
                  <a:lnTo>
                    <a:pt x="0" y="2049327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99" name="Google Shape;99;p8"/>
            <p:cNvSpPr txBox="1"/>
            <p:nvPr/>
          </p:nvSpPr>
          <p:spPr>
            <a:xfrm>
              <a:off x="0" y="-9525"/>
              <a:ext cx="4816500" cy="205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" name="Google Shape;100;p8"/>
          <p:cNvGrpSpPr/>
          <p:nvPr/>
        </p:nvGrpSpPr>
        <p:grpSpPr>
          <a:xfrm>
            <a:off x="2177449" y="3789017"/>
            <a:ext cx="3523633" cy="3559799"/>
            <a:chOff x="0" y="-9525"/>
            <a:chExt cx="928029" cy="937554"/>
          </a:xfrm>
        </p:grpSpPr>
        <p:sp>
          <p:nvSpPr>
            <p:cNvPr id="101" name="Google Shape;101;p8"/>
            <p:cNvSpPr/>
            <p:nvPr/>
          </p:nvSpPr>
          <p:spPr>
            <a:xfrm>
              <a:off x="0" y="0"/>
              <a:ext cx="928029" cy="928029"/>
            </a:xfrm>
            <a:custGeom>
              <a:avLst/>
              <a:gdLst/>
              <a:ahLst/>
              <a:cxnLst/>
              <a:rect l="l" t="t" r="r" b="b"/>
              <a:pathLst>
                <a:path w="928029" h="928029" extrusionOk="0">
                  <a:moveTo>
                    <a:pt x="0" y="0"/>
                  </a:moveTo>
                  <a:lnTo>
                    <a:pt x="928029" y="0"/>
                  </a:lnTo>
                  <a:lnTo>
                    <a:pt x="928029" y="928029"/>
                  </a:lnTo>
                  <a:lnTo>
                    <a:pt x="0" y="9280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02" name="Google Shape;102;p8"/>
            <p:cNvSpPr txBox="1"/>
            <p:nvPr/>
          </p:nvSpPr>
          <p:spPr>
            <a:xfrm>
              <a:off x="0" y="-9525"/>
              <a:ext cx="927900" cy="93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" name="Google Shape;103;p8"/>
          <p:cNvGrpSpPr/>
          <p:nvPr/>
        </p:nvGrpSpPr>
        <p:grpSpPr>
          <a:xfrm>
            <a:off x="12364347" y="3789017"/>
            <a:ext cx="3523633" cy="3559799"/>
            <a:chOff x="0" y="-9525"/>
            <a:chExt cx="928029" cy="937554"/>
          </a:xfrm>
        </p:grpSpPr>
        <p:sp>
          <p:nvSpPr>
            <p:cNvPr id="104" name="Google Shape;104;p8"/>
            <p:cNvSpPr/>
            <p:nvPr/>
          </p:nvSpPr>
          <p:spPr>
            <a:xfrm>
              <a:off x="0" y="0"/>
              <a:ext cx="928029" cy="928029"/>
            </a:xfrm>
            <a:custGeom>
              <a:avLst/>
              <a:gdLst/>
              <a:ahLst/>
              <a:cxnLst/>
              <a:rect l="l" t="t" r="r" b="b"/>
              <a:pathLst>
                <a:path w="928029" h="928029" extrusionOk="0">
                  <a:moveTo>
                    <a:pt x="0" y="0"/>
                  </a:moveTo>
                  <a:lnTo>
                    <a:pt x="928029" y="0"/>
                  </a:lnTo>
                  <a:lnTo>
                    <a:pt x="928029" y="928029"/>
                  </a:lnTo>
                  <a:lnTo>
                    <a:pt x="0" y="9280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05" name="Google Shape;105;p8"/>
            <p:cNvSpPr txBox="1"/>
            <p:nvPr/>
          </p:nvSpPr>
          <p:spPr>
            <a:xfrm>
              <a:off x="0" y="-9525"/>
              <a:ext cx="927900" cy="93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" name="Google Shape;106;p8"/>
          <p:cNvGrpSpPr/>
          <p:nvPr/>
        </p:nvGrpSpPr>
        <p:grpSpPr>
          <a:xfrm>
            <a:off x="7382194" y="3789017"/>
            <a:ext cx="3523633" cy="3559799"/>
            <a:chOff x="0" y="-9525"/>
            <a:chExt cx="928029" cy="937554"/>
          </a:xfrm>
        </p:grpSpPr>
        <p:sp>
          <p:nvSpPr>
            <p:cNvPr id="107" name="Google Shape;107;p8"/>
            <p:cNvSpPr/>
            <p:nvPr/>
          </p:nvSpPr>
          <p:spPr>
            <a:xfrm>
              <a:off x="0" y="0"/>
              <a:ext cx="928029" cy="928029"/>
            </a:xfrm>
            <a:custGeom>
              <a:avLst/>
              <a:gdLst/>
              <a:ahLst/>
              <a:cxnLst/>
              <a:rect l="l" t="t" r="r" b="b"/>
              <a:pathLst>
                <a:path w="928029" h="928029" extrusionOk="0">
                  <a:moveTo>
                    <a:pt x="0" y="0"/>
                  </a:moveTo>
                  <a:lnTo>
                    <a:pt x="928029" y="0"/>
                  </a:lnTo>
                  <a:lnTo>
                    <a:pt x="928029" y="928029"/>
                  </a:lnTo>
                  <a:lnTo>
                    <a:pt x="0" y="9280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08" name="Google Shape;108;p8"/>
            <p:cNvSpPr txBox="1"/>
            <p:nvPr/>
          </p:nvSpPr>
          <p:spPr>
            <a:xfrm>
              <a:off x="0" y="-9525"/>
              <a:ext cx="927900" cy="93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9" name="Google Shape;109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86788" y="4562925"/>
            <a:ext cx="1904950" cy="215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44725" y="4489388"/>
            <a:ext cx="1993300" cy="2005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19125" y="4680458"/>
            <a:ext cx="2014050" cy="182162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8"/>
          <p:cNvSpPr txBox="1">
            <a:spLocks noGrp="1"/>
          </p:cNvSpPr>
          <p:nvPr>
            <p:ph type="subTitle" idx="1"/>
          </p:nvPr>
        </p:nvSpPr>
        <p:spPr>
          <a:xfrm>
            <a:off x="2217425" y="7566700"/>
            <a:ext cx="3443700" cy="369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2350"/>
              <a:buNone/>
              <a:defRPr sz="2350" b="1">
                <a:solidFill>
                  <a:schemeClr val="lt1"/>
                </a:solidFill>
              </a:defRPr>
            </a:lvl1pPr>
            <a:lvl2pPr lvl="1">
              <a:spcBef>
                <a:spcPts val="56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48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8"/>
          <p:cNvSpPr txBox="1">
            <a:spLocks noGrp="1"/>
          </p:cNvSpPr>
          <p:nvPr>
            <p:ph type="body" idx="2"/>
          </p:nvPr>
        </p:nvSpPr>
        <p:spPr>
          <a:xfrm>
            <a:off x="2135075" y="8299400"/>
            <a:ext cx="3608400" cy="708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1pPr>
            <a:lvl2pPr marL="914400" lvl="1" indent="-35560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>
                <a:solidFill>
                  <a:schemeClr val="lt1"/>
                </a:solidFill>
              </a:defRPr>
            </a:lvl2pPr>
            <a:lvl3pPr marL="1371600" lvl="2" indent="-35560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marL="1828800" lvl="3" indent="-3556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>
                <a:solidFill>
                  <a:schemeClr val="lt1"/>
                </a:solidFill>
              </a:defRPr>
            </a:lvl4pPr>
            <a:lvl5pPr marL="2286000" lvl="4" indent="-3556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»"/>
              <a:defRPr>
                <a:solidFill>
                  <a:schemeClr val="lt1"/>
                </a:solidFill>
              </a:defRPr>
            </a:lvl5pPr>
            <a:lvl6pPr marL="2743200" lvl="5" indent="-3556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6pPr>
            <a:lvl7pPr marL="3200400" lvl="6" indent="-3556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7pPr>
            <a:lvl8pPr marL="3657600" lvl="7" indent="-3556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8pPr>
            <a:lvl9pPr marL="4114800" lvl="8" indent="-3556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8"/>
          <p:cNvSpPr txBox="1">
            <a:spLocks noGrp="1"/>
          </p:cNvSpPr>
          <p:nvPr>
            <p:ph type="subTitle" idx="3"/>
          </p:nvPr>
        </p:nvSpPr>
        <p:spPr>
          <a:xfrm>
            <a:off x="7422213" y="7566700"/>
            <a:ext cx="3443700" cy="369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2350"/>
              <a:buNone/>
              <a:defRPr sz="2350" b="1">
                <a:solidFill>
                  <a:schemeClr val="lt1"/>
                </a:solidFill>
              </a:defRPr>
            </a:lvl1pPr>
            <a:lvl2pPr lvl="1" rtl="0">
              <a:spcBef>
                <a:spcPts val="56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48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8"/>
          <p:cNvSpPr txBox="1">
            <a:spLocks noGrp="1"/>
          </p:cNvSpPr>
          <p:nvPr>
            <p:ph type="body" idx="4"/>
          </p:nvPr>
        </p:nvSpPr>
        <p:spPr>
          <a:xfrm>
            <a:off x="7339863" y="8299400"/>
            <a:ext cx="3608400" cy="708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1pPr>
            <a:lvl2pPr marL="914400" lvl="1" indent="-355600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>
                <a:solidFill>
                  <a:schemeClr val="lt1"/>
                </a:solidFill>
              </a:defRPr>
            </a:lvl2pPr>
            <a:lvl3pPr marL="1371600" lvl="2" indent="-355600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marL="1828800" lvl="3" indent="-3556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>
                <a:solidFill>
                  <a:schemeClr val="lt1"/>
                </a:solidFill>
              </a:defRPr>
            </a:lvl4pPr>
            <a:lvl5pPr marL="2286000" lvl="4" indent="-3556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»"/>
              <a:defRPr>
                <a:solidFill>
                  <a:schemeClr val="lt1"/>
                </a:solidFill>
              </a:defRPr>
            </a:lvl5pPr>
            <a:lvl6pPr marL="2743200" lvl="5" indent="-3556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6pPr>
            <a:lvl7pPr marL="3200400" lvl="6" indent="-3556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7pPr>
            <a:lvl8pPr marL="3657600" lvl="7" indent="-3556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8pPr>
            <a:lvl9pPr marL="4114800" lvl="8" indent="-3556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8"/>
          <p:cNvSpPr txBox="1">
            <a:spLocks noGrp="1"/>
          </p:cNvSpPr>
          <p:nvPr>
            <p:ph type="subTitle" idx="5"/>
          </p:nvPr>
        </p:nvSpPr>
        <p:spPr>
          <a:xfrm>
            <a:off x="12404300" y="7566700"/>
            <a:ext cx="3443700" cy="369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2350"/>
              <a:buNone/>
              <a:defRPr sz="2350" b="1">
                <a:solidFill>
                  <a:schemeClr val="lt1"/>
                </a:solidFill>
              </a:defRPr>
            </a:lvl1pPr>
            <a:lvl2pPr lvl="1" rtl="0">
              <a:spcBef>
                <a:spcPts val="56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48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8"/>
          <p:cNvSpPr txBox="1">
            <a:spLocks noGrp="1"/>
          </p:cNvSpPr>
          <p:nvPr>
            <p:ph type="body" idx="6"/>
          </p:nvPr>
        </p:nvSpPr>
        <p:spPr>
          <a:xfrm>
            <a:off x="12321950" y="8299400"/>
            <a:ext cx="3608400" cy="708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1pPr>
            <a:lvl2pPr marL="914400" lvl="1" indent="-355600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>
                <a:solidFill>
                  <a:schemeClr val="lt1"/>
                </a:solidFill>
              </a:defRPr>
            </a:lvl2pPr>
            <a:lvl3pPr marL="1371600" lvl="2" indent="-355600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marL="1828800" lvl="3" indent="-3556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>
                <a:solidFill>
                  <a:schemeClr val="lt1"/>
                </a:solidFill>
              </a:defRPr>
            </a:lvl4pPr>
            <a:lvl5pPr marL="2286000" lvl="4" indent="-3556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»"/>
              <a:defRPr>
                <a:solidFill>
                  <a:schemeClr val="lt1"/>
                </a:solidFill>
              </a:defRPr>
            </a:lvl5pPr>
            <a:lvl6pPr marL="2743200" lvl="5" indent="-3556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6pPr>
            <a:lvl7pPr marL="3200400" lvl="6" indent="-3556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7pPr>
            <a:lvl8pPr marL="3657600" lvl="7" indent="-3556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8pPr>
            <a:lvl9pPr marL="4114800" lvl="8" indent="-3556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9534526"/>
            <a:ext cx="4267200" cy="547688"/>
          </a:xfrm>
          <a:prstGeom prst="rect">
            <a:avLst/>
          </a:prstGeom>
        </p:spPr>
        <p:txBody>
          <a:bodyPr lIns="163284" tIns="81642" rIns="163284" bIns="81642"/>
          <a:lstStyle/>
          <a:p>
            <a:fld id="{C1C9064F-18A6-414B-9A40-99CABDE91DF2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9534526"/>
            <a:ext cx="5791200" cy="547688"/>
          </a:xfrm>
          <a:prstGeom prst="rect">
            <a:avLst/>
          </a:prstGeom>
        </p:spPr>
        <p:txBody>
          <a:bodyPr lIns="163284" tIns="81642" rIns="163284" bIns="81642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3106400" y="9534526"/>
            <a:ext cx="4267200" cy="547688"/>
          </a:xfrm>
          <a:prstGeom prst="rect">
            <a:avLst/>
          </a:prstGeom>
        </p:spPr>
        <p:txBody>
          <a:bodyPr lIns="163284" tIns="81642" rIns="163284" bIns="81642"/>
          <a:lstStyle/>
          <a:p>
            <a:fld id="{16D1F858-F505-462E-B52B-3F2A4CFF6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719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-73050" y="839100"/>
            <a:ext cx="184341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377FF2"/>
              </a:buClr>
              <a:buSzPts val="9200"/>
              <a:buFont typeface="Prompt Medium"/>
              <a:buNone/>
              <a:defRPr sz="9200" i="0" u="none" strike="noStrike" cap="none">
                <a:solidFill>
                  <a:srgbClr val="377FF2"/>
                </a:solidFill>
                <a:latin typeface="Prompt Medium"/>
                <a:ea typeface="Prompt Medium"/>
                <a:cs typeface="Prompt Medium"/>
                <a:sym typeface="Promp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029200" y="24645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Char char="•"/>
              <a:defRPr sz="20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35560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Char char="–"/>
              <a:defRPr sz="20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5560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Char char="•"/>
              <a:defRPr sz="20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Char char="–"/>
              <a:defRPr sz="20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Char char="»"/>
              <a:defRPr sz="20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Char char="•"/>
              <a:defRPr sz="20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Char char="•"/>
              <a:defRPr sz="20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Char char="•"/>
              <a:defRPr sz="20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Char char="•"/>
              <a:defRPr sz="20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4" r:id="rId5"/>
    <p:sldLayoutId id="2147483656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fif"/><Relationship Id="rId3" Type="http://schemas.openxmlformats.org/officeDocument/2006/relationships/image" Target="../media/image16.png"/><Relationship Id="rId7" Type="http://schemas.openxmlformats.org/officeDocument/2006/relationships/image" Target="../media/image18.jf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fif"/><Relationship Id="rId5" Type="http://schemas.openxmlformats.org/officeDocument/2006/relationships/image" Target="../media/image7.png"/><Relationship Id="rId4" Type="http://schemas.openxmlformats.org/officeDocument/2006/relationships/image" Target="../media/image8.png"/><Relationship Id="rId9" Type="http://schemas.openxmlformats.org/officeDocument/2006/relationships/image" Target="../media/image20.jf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fif"/><Relationship Id="rId3" Type="http://schemas.openxmlformats.org/officeDocument/2006/relationships/image" Target="../media/image8.png"/><Relationship Id="rId7" Type="http://schemas.openxmlformats.org/officeDocument/2006/relationships/image" Target="../media/image23.jf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fif"/><Relationship Id="rId5" Type="http://schemas.openxmlformats.org/officeDocument/2006/relationships/image" Target="../media/image21.jfif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fif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FF2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3589" y="543598"/>
            <a:ext cx="13045924" cy="65611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2" name="Google Shape;162;p11"/>
          <p:cNvGrpSpPr/>
          <p:nvPr/>
        </p:nvGrpSpPr>
        <p:grpSpPr>
          <a:xfrm>
            <a:off x="0" y="7034526"/>
            <a:ext cx="18288122" cy="3252512"/>
            <a:chOff x="0" y="-9525"/>
            <a:chExt cx="4816593" cy="1129423"/>
          </a:xfrm>
        </p:grpSpPr>
        <p:sp>
          <p:nvSpPr>
            <p:cNvPr id="163" name="Google Shape;163;p11"/>
            <p:cNvSpPr/>
            <p:nvPr/>
          </p:nvSpPr>
          <p:spPr>
            <a:xfrm>
              <a:off x="0" y="0"/>
              <a:ext cx="4816592" cy="1119898"/>
            </a:xfrm>
            <a:custGeom>
              <a:avLst/>
              <a:gdLst/>
              <a:ahLst/>
              <a:cxnLst/>
              <a:rect l="l" t="t" r="r" b="b"/>
              <a:pathLst>
                <a:path w="4816592" h="1119898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119898"/>
                  </a:lnTo>
                  <a:lnTo>
                    <a:pt x="0" y="11198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64" name="Google Shape;164;p11"/>
            <p:cNvSpPr txBox="1"/>
            <p:nvPr/>
          </p:nvSpPr>
          <p:spPr>
            <a:xfrm>
              <a:off x="0" y="-9525"/>
              <a:ext cx="4816593" cy="11294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5" name="Google Shape;165;p11"/>
          <p:cNvGrpSpPr/>
          <p:nvPr/>
        </p:nvGrpSpPr>
        <p:grpSpPr>
          <a:xfrm>
            <a:off x="6854726" y="4633085"/>
            <a:ext cx="4943365" cy="4943365"/>
            <a:chOff x="0" y="0"/>
            <a:chExt cx="812800" cy="812800"/>
          </a:xfrm>
        </p:grpSpPr>
        <p:sp>
          <p:nvSpPr>
            <p:cNvPr id="166" name="Google Shape;166;p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11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8" name="Google Shape;168;p11"/>
          <p:cNvGrpSpPr/>
          <p:nvPr/>
        </p:nvGrpSpPr>
        <p:grpSpPr>
          <a:xfrm>
            <a:off x="6883763" y="4662122"/>
            <a:ext cx="4885291" cy="4885291"/>
            <a:chOff x="0" y="0"/>
            <a:chExt cx="812800" cy="812800"/>
          </a:xfrm>
        </p:grpSpPr>
        <p:sp>
          <p:nvSpPr>
            <p:cNvPr id="169" name="Google Shape;169;p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11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2" name="Google Shape;172;p11"/>
          <p:cNvGrpSpPr/>
          <p:nvPr/>
        </p:nvGrpSpPr>
        <p:grpSpPr>
          <a:xfrm>
            <a:off x="0" y="7068600"/>
            <a:ext cx="18288118" cy="3692981"/>
            <a:chOff x="0" y="-9525"/>
            <a:chExt cx="4816592" cy="847500"/>
          </a:xfrm>
        </p:grpSpPr>
        <p:sp>
          <p:nvSpPr>
            <p:cNvPr id="173" name="Google Shape;173;p11"/>
            <p:cNvSpPr/>
            <p:nvPr/>
          </p:nvSpPr>
          <p:spPr>
            <a:xfrm>
              <a:off x="0" y="1"/>
              <a:ext cx="4816592" cy="764330"/>
            </a:xfrm>
            <a:custGeom>
              <a:avLst/>
              <a:gdLst/>
              <a:ahLst/>
              <a:cxnLst/>
              <a:rect l="l" t="t" r="r" b="b"/>
              <a:pathLst>
                <a:path w="4816592" h="1119898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119898"/>
                  </a:lnTo>
                  <a:lnTo>
                    <a:pt x="0" y="11198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74" name="Google Shape;174;p11"/>
            <p:cNvSpPr txBox="1"/>
            <p:nvPr/>
          </p:nvSpPr>
          <p:spPr>
            <a:xfrm>
              <a:off x="0" y="-9525"/>
              <a:ext cx="4816500" cy="84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5" name="Google Shape;175;p11"/>
          <p:cNvSpPr txBox="1"/>
          <p:nvPr/>
        </p:nvSpPr>
        <p:spPr>
          <a:xfrm>
            <a:off x="683447" y="7566903"/>
            <a:ext cx="16921106" cy="181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 err="1" smtClean="0"/>
              <a:t>Pengantar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Sistem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Penyiaran</a:t>
            </a:r>
            <a:r>
              <a:rPr lang="en-US" sz="4800" b="1" dirty="0" smtClean="0"/>
              <a:t>, </a:t>
            </a:r>
            <a:r>
              <a:rPr lang="en-US" sz="4800" b="1" dirty="0" err="1" smtClean="0"/>
              <a:t>Prinsip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Dasar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Penyiaran</a:t>
            </a:r>
            <a:r>
              <a:rPr lang="en-US" sz="4800" b="1" dirty="0" smtClean="0"/>
              <a:t>, </a:t>
            </a:r>
            <a:r>
              <a:rPr lang="en-US" sz="4800" b="1" dirty="0" err="1" smtClean="0"/>
              <a:t>dan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Mengenal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Peralatan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Penyiaran</a:t>
            </a:r>
            <a:endParaRPr sz="4800" b="1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3242" y="1272419"/>
            <a:ext cx="3752850" cy="10287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563742" y="9758080"/>
            <a:ext cx="9144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i="1" dirty="0" err="1"/>
              <a:t>Januar</a:t>
            </a:r>
            <a:r>
              <a:rPr lang="en-US" b="1" i="1" dirty="0"/>
              <a:t> </a:t>
            </a:r>
            <a:r>
              <a:rPr lang="en-US" b="1" i="1" dirty="0" err="1"/>
              <a:t>Ilham</a:t>
            </a:r>
            <a:r>
              <a:rPr lang="en-US" b="1" i="1" dirty="0"/>
              <a:t>, </a:t>
            </a:r>
            <a:r>
              <a:rPr lang="en-US" b="1" i="1" dirty="0" err="1"/>
              <a:t>S.Kom</a:t>
            </a:r>
            <a:r>
              <a:rPr lang="en-US" b="1" i="1" dirty="0"/>
              <a:t>. </a:t>
            </a:r>
            <a:r>
              <a:rPr lang="en-US" b="1" i="1" dirty="0" err="1"/>
              <a:t>M.Kom</a:t>
            </a:r>
            <a:endParaRPr lang="en-US" b="1" i="1" dirty="0"/>
          </a:p>
          <a:p>
            <a:pPr algn="ctr"/>
            <a:r>
              <a:rPr lang="en-US" b="1" i="1" smtClean="0"/>
              <a:t>14 </a:t>
            </a:r>
            <a:r>
              <a:rPr lang="en-US" b="1" i="1" dirty="0" err="1"/>
              <a:t>Oktober</a:t>
            </a:r>
            <a:r>
              <a:rPr lang="en-US" b="1" i="1" dirty="0"/>
              <a:t> 2024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FF2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12"/>
          <p:cNvPicPr preferRelativeResize="0"/>
          <p:nvPr/>
        </p:nvPicPr>
        <p:blipFill rotWithShape="1">
          <a:blip r:embed="rId3">
            <a:alphaModFix/>
          </a:blip>
          <a:srcRect t="4979" r="10136"/>
          <a:stretch/>
        </p:blipFill>
        <p:spPr>
          <a:xfrm>
            <a:off x="12439150" y="0"/>
            <a:ext cx="5848975" cy="39544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1" name="Google Shape;181;p12"/>
          <p:cNvGrpSpPr/>
          <p:nvPr/>
        </p:nvGrpSpPr>
        <p:grpSpPr>
          <a:xfrm>
            <a:off x="-149290" y="3901896"/>
            <a:ext cx="18288000" cy="6371773"/>
            <a:chOff x="0" y="-9525"/>
            <a:chExt cx="4816593" cy="1678163"/>
          </a:xfrm>
        </p:grpSpPr>
        <p:sp>
          <p:nvSpPr>
            <p:cNvPr id="182" name="Google Shape;182;p12"/>
            <p:cNvSpPr/>
            <p:nvPr/>
          </p:nvSpPr>
          <p:spPr>
            <a:xfrm>
              <a:off x="0" y="0"/>
              <a:ext cx="4816592" cy="1668637"/>
            </a:xfrm>
            <a:custGeom>
              <a:avLst/>
              <a:gdLst/>
              <a:ahLst/>
              <a:cxnLst/>
              <a:rect l="l" t="t" r="r" b="b"/>
              <a:pathLst>
                <a:path w="4816592" h="166863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668637"/>
                  </a:lnTo>
                  <a:lnTo>
                    <a:pt x="0" y="16686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83" name="Google Shape;183;p12"/>
            <p:cNvSpPr txBox="1"/>
            <p:nvPr/>
          </p:nvSpPr>
          <p:spPr>
            <a:xfrm>
              <a:off x="0" y="-9525"/>
              <a:ext cx="4816593" cy="16781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4" name="Google Shape;184;p12"/>
          <p:cNvGrpSpPr/>
          <p:nvPr/>
        </p:nvGrpSpPr>
        <p:grpSpPr>
          <a:xfrm>
            <a:off x="1032670" y="4491704"/>
            <a:ext cx="6256091" cy="1159023"/>
            <a:chOff x="0" y="-9525"/>
            <a:chExt cx="2177727" cy="403452"/>
          </a:xfrm>
        </p:grpSpPr>
        <p:sp>
          <p:nvSpPr>
            <p:cNvPr id="185" name="Google Shape;185;p12"/>
            <p:cNvSpPr/>
            <p:nvPr/>
          </p:nvSpPr>
          <p:spPr>
            <a:xfrm>
              <a:off x="0" y="0"/>
              <a:ext cx="2177727" cy="393927"/>
            </a:xfrm>
            <a:custGeom>
              <a:avLst/>
              <a:gdLst/>
              <a:ahLst/>
              <a:cxnLst/>
              <a:rect l="l" t="t" r="r" b="b"/>
              <a:pathLst>
                <a:path w="2177727" h="393927" extrusionOk="0">
                  <a:moveTo>
                    <a:pt x="1974527" y="0"/>
                  </a:moveTo>
                  <a:cubicBezTo>
                    <a:pt x="2086751" y="0"/>
                    <a:pt x="2177727" y="88184"/>
                    <a:pt x="2177727" y="196964"/>
                  </a:cubicBezTo>
                  <a:cubicBezTo>
                    <a:pt x="2177727" y="305744"/>
                    <a:pt x="2086751" y="393927"/>
                    <a:pt x="1974527" y="393927"/>
                  </a:cubicBezTo>
                  <a:lnTo>
                    <a:pt x="203200" y="393927"/>
                  </a:lnTo>
                  <a:cubicBezTo>
                    <a:pt x="90976" y="393927"/>
                    <a:pt x="0" y="305744"/>
                    <a:pt x="0" y="196964"/>
                  </a:cubicBezTo>
                  <a:cubicBezTo>
                    <a:pt x="0" y="88184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BFF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2"/>
            <p:cNvSpPr txBox="1"/>
            <p:nvPr/>
          </p:nvSpPr>
          <p:spPr>
            <a:xfrm>
              <a:off x="0" y="-9525"/>
              <a:ext cx="2177727" cy="4034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3" name="Google Shape;193;p12"/>
          <p:cNvGrpSpPr/>
          <p:nvPr/>
        </p:nvGrpSpPr>
        <p:grpSpPr>
          <a:xfrm>
            <a:off x="17625185" y="1958308"/>
            <a:ext cx="662815" cy="1993084"/>
            <a:chOff x="0" y="-9525"/>
            <a:chExt cx="174569" cy="524928"/>
          </a:xfrm>
        </p:grpSpPr>
        <p:sp>
          <p:nvSpPr>
            <p:cNvPr id="194" name="Google Shape;194;p12"/>
            <p:cNvSpPr/>
            <p:nvPr/>
          </p:nvSpPr>
          <p:spPr>
            <a:xfrm>
              <a:off x="0" y="0"/>
              <a:ext cx="174569" cy="515403"/>
            </a:xfrm>
            <a:custGeom>
              <a:avLst/>
              <a:gdLst/>
              <a:ahLst/>
              <a:cxnLst/>
              <a:rect l="l" t="t" r="r" b="b"/>
              <a:pathLst>
                <a:path w="174569" h="515403" extrusionOk="0">
                  <a:moveTo>
                    <a:pt x="0" y="0"/>
                  </a:moveTo>
                  <a:lnTo>
                    <a:pt x="174569" y="0"/>
                  </a:lnTo>
                  <a:lnTo>
                    <a:pt x="174569" y="515403"/>
                  </a:lnTo>
                  <a:lnTo>
                    <a:pt x="0" y="515403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195" name="Google Shape;195;p12"/>
            <p:cNvSpPr txBox="1"/>
            <p:nvPr/>
          </p:nvSpPr>
          <p:spPr>
            <a:xfrm>
              <a:off x="0" y="-9525"/>
              <a:ext cx="174569" cy="5249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6" name="Google Shape;196;p12"/>
          <p:cNvSpPr txBox="1"/>
          <p:nvPr/>
        </p:nvSpPr>
        <p:spPr>
          <a:xfrm>
            <a:off x="1032670" y="1602260"/>
            <a:ext cx="118317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en-US" sz="7200" dirty="0" err="1" smtClean="0"/>
              <a:t>Pengantar</a:t>
            </a:r>
            <a:r>
              <a:rPr lang="en-US" sz="7200" dirty="0" smtClean="0"/>
              <a:t> </a:t>
            </a:r>
            <a:r>
              <a:rPr lang="en-US" sz="7200" dirty="0" err="1" smtClean="0"/>
              <a:t>Sistem</a:t>
            </a:r>
            <a:r>
              <a:rPr lang="en-US" sz="7200" dirty="0" smtClean="0"/>
              <a:t> </a:t>
            </a:r>
            <a:r>
              <a:rPr lang="en-US" sz="7200" dirty="0" err="1" smtClean="0"/>
              <a:t>Penyiaran</a:t>
            </a:r>
            <a:endParaRPr sz="7200" dirty="0"/>
          </a:p>
        </p:txBody>
      </p:sp>
      <p:sp>
        <p:nvSpPr>
          <p:cNvPr id="197" name="Google Shape;197;p12"/>
          <p:cNvSpPr txBox="1"/>
          <p:nvPr/>
        </p:nvSpPr>
        <p:spPr>
          <a:xfrm>
            <a:off x="3106652" y="4822068"/>
            <a:ext cx="2095270" cy="600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22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 err="1" smtClean="0">
                <a:solidFill>
                  <a:srgbClr val="000000"/>
                </a:solidFill>
                <a:latin typeface="+mj-lt"/>
                <a:ea typeface="Prompt"/>
                <a:cs typeface="Prompt"/>
                <a:sym typeface="Prompt"/>
              </a:rPr>
              <a:t>Pengertian</a:t>
            </a:r>
            <a:endParaRPr sz="3200" dirty="0">
              <a:latin typeface="+mj-lt"/>
            </a:endParaRPr>
          </a:p>
        </p:txBody>
      </p:sp>
      <p:sp>
        <p:nvSpPr>
          <p:cNvPr id="201" name="Google Shape;201;p12"/>
          <p:cNvSpPr txBox="1"/>
          <p:nvPr/>
        </p:nvSpPr>
        <p:spPr>
          <a:xfrm>
            <a:off x="1032670" y="5650727"/>
            <a:ext cx="16226630" cy="4352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 algn="just">
              <a:lnSpc>
                <a:spcPct val="130000"/>
              </a:lnSpc>
            </a:pPr>
            <a:r>
              <a:rPr lang="en-US" sz="3200" dirty="0" err="1"/>
              <a:t>Sistem</a:t>
            </a:r>
            <a:r>
              <a:rPr lang="en-US" sz="3200" dirty="0"/>
              <a:t> </a:t>
            </a:r>
            <a:r>
              <a:rPr lang="en-US" sz="3200" dirty="0" err="1" smtClean="0"/>
              <a:t>Penyiaran</a:t>
            </a:r>
            <a:r>
              <a:rPr lang="en-US" sz="3200" dirty="0" smtClean="0"/>
              <a:t> </a:t>
            </a:r>
            <a:r>
              <a:rPr lang="en-US" sz="3200" dirty="0" err="1"/>
              <a:t>adalah</a:t>
            </a:r>
            <a:r>
              <a:rPr lang="en-US" sz="3200" dirty="0"/>
              <a:t> </a:t>
            </a:r>
            <a:r>
              <a:rPr lang="en-US" sz="3200" dirty="0" err="1"/>
              <a:t>metode</a:t>
            </a:r>
            <a:r>
              <a:rPr lang="en-US" sz="3200" dirty="0"/>
              <a:t> </a:t>
            </a:r>
            <a:r>
              <a:rPr lang="en-US" sz="3200" dirty="0" err="1"/>
              <a:t>atau</a:t>
            </a:r>
            <a:r>
              <a:rPr lang="en-US" sz="3200" dirty="0"/>
              <a:t> </a:t>
            </a:r>
            <a:r>
              <a:rPr lang="en-US" sz="3200" dirty="0" err="1"/>
              <a:t>sarana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mengirimkan</a:t>
            </a:r>
            <a:r>
              <a:rPr lang="en-US" sz="3200" dirty="0"/>
              <a:t> </a:t>
            </a:r>
            <a:r>
              <a:rPr lang="en-US" sz="3200" dirty="0" err="1"/>
              <a:t>informasi</a:t>
            </a:r>
            <a:r>
              <a:rPr lang="en-US" sz="3200" dirty="0"/>
              <a:t> </a:t>
            </a:r>
            <a:r>
              <a:rPr lang="en-US" sz="3200" dirty="0" err="1"/>
              <a:t>kepada</a:t>
            </a:r>
            <a:r>
              <a:rPr lang="en-US" sz="3200" dirty="0"/>
              <a:t> </a:t>
            </a:r>
            <a:r>
              <a:rPr lang="en-US" sz="3200" dirty="0" err="1"/>
              <a:t>masyarakat</a:t>
            </a:r>
            <a:r>
              <a:rPr lang="en-US" sz="3200" dirty="0"/>
              <a:t> </a:t>
            </a:r>
            <a:r>
              <a:rPr lang="en-US" sz="3200" dirty="0" err="1"/>
              <a:t>luas</a:t>
            </a:r>
            <a:r>
              <a:rPr lang="en-US" sz="3200" dirty="0"/>
              <a:t> </a:t>
            </a:r>
            <a:r>
              <a:rPr lang="en-US" sz="3200" dirty="0" err="1"/>
              <a:t>melalui</a:t>
            </a:r>
            <a:r>
              <a:rPr lang="en-US" sz="3200" dirty="0"/>
              <a:t> </a:t>
            </a:r>
            <a:r>
              <a:rPr lang="en-US" sz="3200" dirty="0" err="1"/>
              <a:t>berbagai</a:t>
            </a:r>
            <a:r>
              <a:rPr lang="en-US" sz="3200" dirty="0"/>
              <a:t> media </a:t>
            </a:r>
            <a:r>
              <a:rPr lang="en-US" sz="3200" dirty="0" err="1"/>
              <a:t>elektronik</a:t>
            </a:r>
            <a:r>
              <a:rPr lang="en-US" sz="3200" dirty="0"/>
              <a:t>, </a:t>
            </a:r>
            <a:r>
              <a:rPr lang="en-US" sz="3200" dirty="0" err="1"/>
              <a:t>seperti</a:t>
            </a:r>
            <a:r>
              <a:rPr lang="en-US" sz="3200" dirty="0"/>
              <a:t> radio, </a:t>
            </a:r>
            <a:r>
              <a:rPr lang="en-US" sz="3200" dirty="0" err="1"/>
              <a:t>televisi</a:t>
            </a:r>
            <a:r>
              <a:rPr lang="en-US" sz="3200" dirty="0"/>
              <a:t>, </a:t>
            </a:r>
            <a:r>
              <a:rPr lang="en-US" sz="3200" dirty="0" err="1"/>
              <a:t>dan</a:t>
            </a:r>
            <a:r>
              <a:rPr lang="en-US" sz="3200" dirty="0"/>
              <a:t> internet. </a:t>
            </a:r>
            <a:r>
              <a:rPr lang="en-US" sz="3200" dirty="0" err="1"/>
              <a:t>Penyiaran</a:t>
            </a:r>
            <a:r>
              <a:rPr lang="en-US" sz="3200" dirty="0"/>
              <a:t> </a:t>
            </a:r>
            <a:r>
              <a:rPr lang="en-US" sz="3200" dirty="0" err="1"/>
              <a:t>ini</a:t>
            </a:r>
            <a:r>
              <a:rPr lang="en-US" sz="3200" dirty="0"/>
              <a:t> </a:t>
            </a:r>
            <a:r>
              <a:rPr lang="en-US" sz="3200" dirty="0" err="1"/>
              <a:t>memungkinkan</a:t>
            </a:r>
            <a:r>
              <a:rPr lang="en-US" sz="3200" dirty="0"/>
              <a:t> </a:t>
            </a:r>
            <a:r>
              <a:rPr lang="en-US" sz="3200" dirty="0" err="1"/>
              <a:t>penyampaian</a:t>
            </a:r>
            <a:r>
              <a:rPr lang="en-US" sz="3200" dirty="0"/>
              <a:t> </a:t>
            </a:r>
            <a:r>
              <a:rPr lang="en-US" sz="3200" dirty="0" err="1"/>
              <a:t>informasi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bentuk</a:t>
            </a:r>
            <a:r>
              <a:rPr lang="en-US" sz="3200" dirty="0"/>
              <a:t> audio, video, </a:t>
            </a:r>
            <a:r>
              <a:rPr lang="en-US" sz="3200" dirty="0" err="1"/>
              <a:t>atau</a:t>
            </a:r>
            <a:r>
              <a:rPr lang="en-US" sz="3200" dirty="0"/>
              <a:t> </a:t>
            </a:r>
            <a:r>
              <a:rPr lang="en-US" sz="3200" dirty="0" err="1"/>
              <a:t>kombinasi</a:t>
            </a:r>
            <a:r>
              <a:rPr lang="en-US" sz="3200" dirty="0"/>
              <a:t> </a:t>
            </a:r>
            <a:r>
              <a:rPr lang="en-US" sz="3200" dirty="0" err="1"/>
              <a:t>keduanya</a:t>
            </a:r>
            <a:r>
              <a:rPr lang="en-US" sz="3200" dirty="0"/>
              <a:t>, yang </a:t>
            </a:r>
            <a:r>
              <a:rPr lang="en-US" sz="3200" dirty="0" err="1"/>
              <a:t>bisa</a:t>
            </a:r>
            <a:r>
              <a:rPr lang="en-US" sz="3200" dirty="0"/>
              <a:t> </a:t>
            </a:r>
            <a:r>
              <a:rPr lang="en-US" sz="3200" dirty="0" err="1"/>
              <a:t>diakses</a:t>
            </a:r>
            <a:r>
              <a:rPr lang="en-US" sz="3200" dirty="0"/>
              <a:t> </a:t>
            </a:r>
            <a:r>
              <a:rPr lang="en-US" sz="3200" dirty="0" err="1"/>
              <a:t>oleh</a:t>
            </a:r>
            <a:r>
              <a:rPr lang="en-US" sz="3200" dirty="0"/>
              <a:t> </a:t>
            </a:r>
            <a:r>
              <a:rPr lang="en-US" sz="3200" dirty="0" err="1"/>
              <a:t>khalayak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cakupan</a:t>
            </a:r>
            <a:r>
              <a:rPr lang="en-US" sz="3200" dirty="0"/>
              <a:t> yang </a:t>
            </a:r>
            <a:r>
              <a:rPr lang="en-US" sz="3200" dirty="0" err="1"/>
              <a:t>luas</a:t>
            </a:r>
            <a:r>
              <a:rPr lang="en-US" sz="3200" dirty="0"/>
              <a:t>, </a:t>
            </a:r>
            <a:r>
              <a:rPr lang="en-US" sz="3200" dirty="0" err="1"/>
              <a:t>baik</a:t>
            </a:r>
            <a:r>
              <a:rPr lang="en-US" sz="3200" dirty="0"/>
              <a:t> </a:t>
            </a:r>
            <a:r>
              <a:rPr lang="en-US" sz="3200" dirty="0" err="1"/>
              <a:t>lokal</a:t>
            </a:r>
            <a:r>
              <a:rPr lang="en-US" sz="3200" dirty="0"/>
              <a:t> </a:t>
            </a:r>
            <a:r>
              <a:rPr lang="en-US" sz="3200" dirty="0" err="1"/>
              <a:t>maupun</a:t>
            </a:r>
            <a:r>
              <a:rPr lang="en-US" sz="3200" dirty="0"/>
              <a:t> </a:t>
            </a:r>
            <a:r>
              <a:rPr lang="en-US" sz="3200" dirty="0" err="1"/>
              <a:t>internasional</a:t>
            </a:r>
            <a:r>
              <a:rPr lang="en-US" sz="3200" dirty="0"/>
              <a:t>. </a:t>
            </a:r>
            <a:r>
              <a:rPr lang="en-US" sz="3200" dirty="0" err="1"/>
              <a:t>Sistem</a:t>
            </a:r>
            <a:r>
              <a:rPr lang="en-US" sz="3200" dirty="0"/>
              <a:t> </a:t>
            </a:r>
            <a:r>
              <a:rPr lang="en-US" sz="3200" dirty="0" err="1"/>
              <a:t>penyiaran</a:t>
            </a:r>
            <a:r>
              <a:rPr lang="en-US" sz="3200" dirty="0"/>
              <a:t> </a:t>
            </a:r>
            <a:r>
              <a:rPr lang="en-US" sz="3200" dirty="0" err="1"/>
              <a:t>memiliki</a:t>
            </a:r>
            <a:r>
              <a:rPr lang="en-US" sz="3200" dirty="0"/>
              <a:t> </a:t>
            </a:r>
            <a:r>
              <a:rPr lang="en-US" sz="3200" dirty="0" err="1"/>
              <a:t>peran</a:t>
            </a:r>
            <a:r>
              <a:rPr lang="en-US" sz="3200" dirty="0"/>
              <a:t> </a:t>
            </a:r>
            <a:r>
              <a:rPr lang="en-US" sz="3200" dirty="0" err="1"/>
              <a:t>penting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pendidikan</a:t>
            </a:r>
            <a:r>
              <a:rPr lang="en-US" sz="3200" dirty="0"/>
              <a:t>, </a:t>
            </a:r>
            <a:r>
              <a:rPr lang="en-US" sz="3200" dirty="0" err="1"/>
              <a:t>hiburan</a:t>
            </a:r>
            <a:r>
              <a:rPr lang="en-US" sz="3200" dirty="0"/>
              <a:t>, </a:t>
            </a:r>
            <a:r>
              <a:rPr lang="en-US" sz="3200" dirty="0" err="1"/>
              <a:t>penyebaran</a:t>
            </a:r>
            <a:r>
              <a:rPr lang="en-US" sz="3200" dirty="0"/>
              <a:t> </a:t>
            </a:r>
            <a:r>
              <a:rPr lang="en-US" sz="3200" dirty="0" err="1"/>
              <a:t>berita</a:t>
            </a:r>
            <a:r>
              <a:rPr lang="en-US" sz="3200" dirty="0"/>
              <a:t>, </a:t>
            </a:r>
            <a:r>
              <a:rPr lang="en-US" sz="3200" dirty="0" err="1"/>
              <a:t>hingga</a:t>
            </a:r>
            <a:r>
              <a:rPr lang="en-US" sz="3200" dirty="0"/>
              <a:t> </a:t>
            </a:r>
            <a:r>
              <a:rPr lang="en-US" sz="3200" dirty="0" err="1"/>
              <a:t>promosi</a:t>
            </a:r>
            <a:r>
              <a:rPr lang="en-US" sz="3200" dirty="0"/>
              <a:t> </a:t>
            </a:r>
            <a:r>
              <a:rPr lang="en-US" sz="3200" dirty="0" err="1" smtClean="0"/>
              <a:t>kebudayaan</a:t>
            </a:r>
            <a:r>
              <a:rPr lang="en-US" sz="3200" dirty="0" smtClean="0"/>
              <a:t>.</a:t>
            </a:r>
            <a:endParaRPr sz="32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37" y="2873196"/>
            <a:ext cx="3752850" cy="1028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FF2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12"/>
          <p:cNvPicPr preferRelativeResize="0"/>
          <p:nvPr/>
        </p:nvPicPr>
        <p:blipFill rotWithShape="1">
          <a:blip r:embed="rId3">
            <a:alphaModFix/>
          </a:blip>
          <a:srcRect t="4979" r="10136"/>
          <a:stretch/>
        </p:blipFill>
        <p:spPr>
          <a:xfrm>
            <a:off x="12439150" y="0"/>
            <a:ext cx="5848975" cy="39544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1" name="Google Shape;181;p12"/>
          <p:cNvGrpSpPr/>
          <p:nvPr/>
        </p:nvGrpSpPr>
        <p:grpSpPr>
          <a:xfrm>
            <a:off x="-149290" y="3901896"/>
            <a:ext cx="18288000" cy="6371773"/>
            <a:chOff x="0" y="-9525"/>
            <a:chExt cx="4816593" cy="1678163"/>
          </a:xfrm>
        </p:grpSpPr>
        <p:sp>
          <p:nvSpPr>
            <p:cNvPr id="182" name="Google Shape;182;p12"/>
            <p:cNvSpPr/>
            <p:nvPr/>
          </p:nvSpPr>
          <p:spPr>
            <a:xfrm>
              <a:off x="0" y="0"/>
              <a:ext cx="4816592" cy="1668637"/>
            </a:xfrm>
            <a:custGeom>
              <a:avLst/>
              <a:gdLst/>
              <a:ahLst/>
              <a:cxnLst/>
              <a:rect l="l" t="t" r="r" b="b"/>
              <a:pathLst>
                <a:path w="4816592" h="166863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668637"/>
                  </a:lnTo>
                  <a:lnTo>
                    <a:pt x="0" y="16686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83" name="Google Shape;183;p12"/>
            <p:cNvSpPr txBox="1"/>
            <p:nvPr/>
          </p:nvSpPr>
          <p:spPr>
            <a:xfrm>
              <a:off x="0" y="-9525"/>
              <a:ext cx="4816593" cy="16781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3" name="Google Shape;193;p12"/>
          <p:cNvGrpSpPr/>
          <p:nvPr/>
        </p:nvGrpSpPr>
        <p:grpSpPr>
          <a:xfrm>
            <a:off x="17625185" y="1958308"/>
            <a:ext cx="662815" cy="1993084"/>
            <a:chOff x="0" y="-9525"/>
            <a:chExt cx="174569" cy="524928"/>
          </a:xfrm>
        </p:grpSpPr>
        <p:sp>
          <p:nvSpPr>
            <p:cNvPr id="194" name="Google Shape;194;p12"/>
            <p:cNvSpPr/>
            <p:nvPr/>
          </p:nvSpPr>
          <p:spPr>
            <a:xfrm>
              <a:off x="0" y="0"/>
              <a:ext cx="174569" cy="515403"/>
            </a:xfrm>
            <a:custGeom>
              <a:avLst/>
              <a:gdLst/>
              <a:ahLst/>
              <a:cxnLst/>
              <a:rect l="l" t="t" r="r" b="b"/>
              <a:pathLst>
                <a:path w="174569" h="515403" extrusionOk="0">
                  <a:moveTo>
                    <a:pt x="0" y="0"/>
                  </a:moveTo>
                  <a:lnTo>
                    <a:pt x="174569" y="0"/>
                  </a:lnTo>
                  <a:lnTo>
                    <a:pt x="174569" y="515403"/>
                  </a:lnTo>
                  <a:lnTo>
                    <a:pt x="0" y="515403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195" name="Google Shape;195;p12"/>
            <p:cNvSpPr txBox="1"/>
            <p:nvPr/>
          </p:nvSpPr>
          <p:spPr>
            <a:xfrm>
              <a:off x="0" y="-9525"/>
              <a:ext cx="174569" cy="5249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6" name="Google Shape;196;p12"/>
          <p:cNvSpPr txBox="1"/>
          <p:nvPr/>
        </p:nvSpPr>
        <p:spPr>
          <a:xfrm>
            <a:off x="1032670" y="1602260"/>
            <a:ext cx="11831700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en-US" sz="3200" dirty="0" err="1"/>
              <a:t>Berikut</a:t>
            </a:r>
            <a:r>
              <a:rPr lang="en-US" sz="3200" dirty="0"/>
              <a:t> </a:t>
            </a:r>
            <a:r>
              <a:rPr lang="en-US" sz="3200" dirty="0" err="1"/>
              <a:t>adalah</a:t>
            </a:r>
            <a:r>
              <a:rPr lang="en-US" sz="3200" dirty="0"/>
              <a:t> </a:t>
            </a:r>
            <a:r>
              <a:rPr lang="en-US" sz="3200" dirty="0" err="1"/>
              <a:t>beberapa</a:t>
            </a:r>
            <a:r>
              <a:rPr lang="en-US" sz="3200" dirty="0"/>
              <a:t> </a:t>
            </a:r>
            <a:r>
              <a:rPr lang="en-US" sz="3200" dirty="0" err="1"/>
              <a:t>komponen</a:t>
            </a:r>
            <a:r>
              <a:rPr lang="en-US" sz="3200" dirty="0"/>
              <a:t> </a:t>
            </a:r>
            <a:r>
              <a:rPr lang="en-US" sz="3200" dirty="0" err="1"/>
              <a:t>penting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sistem</a:t>
            </a:r>
            <a:r>
              <a:rPr lang="en-US" sz="3200" dirty="0"/>
              <a:t> </a:t>
            </a:r>
            <a:r>
              <a:rPr lang="en-US" sz="3200" dirty="0" err="1"/>
              <a:t>penyiaran</a:t>
            </a:r>
            <a:endParaRPr sz="3200" dirty="0"/>
          </a:p>
        </p:txBody>
      </p:sp>
      <p:sp>
        <p:nvSpPr>
          <p:cNvPr id="201" name="Google Shape;201;p12"/>
          <p:cNvSpPr txBox="1"/>
          <p:nvPr/>
        </p:nvSpPr>
        <p:spPr>
          <a:xfrm>
            <a:off x="1032668" y="4590661"/>
            <a:ext cx="16415575" cy="5430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514350" indent="-514350" algn="just">
              <a:buAutoNum type="arabicPeriod"/>
            </a:pPr>
            <a:r>
              <a:rPr lang="en-US" sz="2800" b="1" dirty="0" err="1" smtClean="0"/>
              <a:t>Stasiun</a:t>
            </a:r>
            <a:r>
              <a:rPr lang="en-US" sz="2800" b="1" dirty="0" smtClean="0"/>
              <a:t> </a:t>
            </a:r>
            <a:r>
              <a:rPr lang="en-US" sz="2800" b="1" dirty="0" err="1"/>
              <a:t>Penyiaran</a:t>
            </a:r>
            <a:r>
              <a:rPr lang="en-US" sz="2800" dirty="0"/>
              <a:t>: </a:t>
            </a:r>
            <a:r>
              <a:rPr lang="en-US" sz="2800" dirty="0" err="1"/>
              <a:t>Tempat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fasilitas</a:t>
            </a:r>
            <a:r>
              <a:rPr lang="en-US" sz="2800" dirty="0"/>
              <a:t> yang </a:t>
            </a:r>
            <a:r>
              <a:rPr lang="en-US" sz="2800" dirty="0" err="1"/>
              <a:t>memproduksi</a:t>
            </a:r>
            <a:r>
              <a:rPr lang="en-US" sz="2800" dirty="0"/>
              <a:t>, </a:t>
            </a:r>
            <a:r>
              <a:rPr lang="en-US" sz="2800" dirty="0" err="1"/>
              <a:t>mengemas</a:t>
            </a:r>
            <a:r>
              <a:rPr lang="en-US" sz="2800" dirty="0"/>
              <a:t>,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menyiarkan</a:t>
            </a:r>
            <a:r>
              <a:rPr lang="en-US" sz="2800" dirty="0"/>
              <a:t> </a:t>
            </a:r>
            <a:r>
              <a:rPr lang="en-US" sz="2800" dirty="0" err="1"/>
              <a:t>konten</a:t>
            </a:r>
            <a:r>
              <a:rPr lang="en-US" sz="2800" dirty="0"/>
              <a:t>. </a:t>
            </a:r>
            <a:r>
              <a:rPr lang="en-US" sz="2800" dirty="0" err="1"/>
              <a:t>Contoh</a:t>
            </a:r>
            <a:r>
              <a:rPr lang="en-US" sz="2800" dirty="0"/>
              <a:t> </a:t>
            </a:r>
            <a:r>
              <a:rPr lang="en-US" sz="2800" dirty="0" err="1"/>
              <a:t>stasiun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stasiun</a:t>
            </a:r>
            <a:r>
              <a:rPr lang="en-US" sz="2800" dirty="0"/>
              <a:t> radio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televisi</a:t>
            </a:r>
            <a:r>
              <a:rPr lang="en-US" sz="2800" dirty="0" smtClean="0"/>
              <a:t>.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b="1" dirty="0" smtClean="0"/>
              <a:t>2. </a:t>
            </a:r>
            <a:r>
              <a:rPr lang="en-US" sz="2800" b="1" dirty="0" err="1" smtClean="0"/>
              <a:t>Frekuensi</a:t>
            </a:r>
            <a:r>
              <a:rPr lang="en-US" sz="2800" b="1" dirty="0" smtClean="0"/>
              <a:t> </a:t>
            </a:r>
            <a:r>
              <a:rPr lang="en-US" sz="2800" b="1" dirty="0" err="1"/>
              <a:t>dan</a:t>
            </a:r>
            <a:r>
              <a:rPr lang="en-US" sz="2800" b="1" dirty="0"/>
              <a:t> </a:t>
            </a:r>
            <a:r>
              <a:rPr lang="en-US" sz="2800" b="1" dirty="0" err="1"/>
              <a:t>Spektrum</a:t>
            </a:r>
            <a:r>
              <a:rPr lang="en-US" sz="2800" dirty="0"/>
              <a:t>: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menggunakan</a:t>
            </a:r>
            <a:r>
              <a:rPr lang="en-US" sz="2800" dirty="0"/>
              <a:t> </a:t>
            </a:r>
            <a:r>
              <a:rPr lang="en-US" sz="2800" dirty="0" err="1"/>
              <a:t>frekuensi</a:t>
            </a:r>
            <a:r>
              <a:rPr lang="en-US" sz="2800" dirty="0"/>
              <a:t> radio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mentransmisikan</a:t>
            </a:r>
            <a:r>
              <a:rPr lang="en-US" sz="2800" dirty="0"/>
              <a:t> </a:t>
            </a:r>
            <a:r>
              <a:rPr lang="en-US" sz="2800" dirty="0" err="1"/>
              <a:t>sinyal</a:t>
            </a:r>
            <a:r>
              <a:rPr lang="en-US" sz="2800" dirty="0"/>
              <a:t>. </a:t>
            </a:r>
            <a:r>
              <a:rPr lang="en-US" sz="2800" dirty="0" err="1"/>
              <a:t>Setiap</a:t>
            </a:r>
            <a:r>
              <a:rPr lang="en-US" sz="2800" dirty="0"/>
              <a:t> </a:t>
            </a:r>
            <a:r>
              <a:rPr lang="en-US" sz="2800" dirty="0" err="1"/>
              <a:t>stasiun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diberikan</a:t>
            </a:r>
            <a:r>
              <a:rPr lang="en-US" sz="2800" dirty="0"/>
              <a:t> </a:t>
            </a:r>
            <a:r>
              <a:rPr lang="en-US" sz="2800" dirty="0" err="1"/>
              <a:t>rentang</a:t>
            </a:r>
            <a:r>
              <a:rPr lang="en-US" sz="2800" dirty="0"/>
              <a:t> </a:t>
            </a:r>
            <a:r>
              <a:rPr lang="en-US" sz="2800" dirty="0" err="1"/>
              <a:t>frekuensi</a:t>
            </a:r>
            <a:r>
              <a:rPr lang="en-US" sz="2800" dirty="0"/>
              <a:t> </a:t>
            </a:r>
            <a:r>
              <a:rPr lang="en-US" sz="2800" dirty="0" err="1"/>
              <a:t>tertentu</a:t>
            </a:r>
            <a:r>
              <a:rPr lang="en-US" sz="2800" dirty="0"/>
              <a:t> yang </a:t>
            </a:r>
            <a:r>
              <a:rPr lang="en-US" sz="2800" dirty="0" err="1"/>
              <a:t>diatur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badan</a:t>
            </a:r>
            <a:r>
              <a:rPr lang="en-US" sz="2800" dirty="0"/>
              <a:t> </a:t>
            </a:r>
            <a:r>
              <a:rPr lang="en-US" sz="2800" dirty="0" err="1"/>
              <a:t>pengatur</a:t>
            </a:r>
            <a:r>
              <a:rPr lang="en-US" sz="2800" dirty="0"/>
              <a:t> (</a:t>
            </a:r>
            <a:r>
              <a:rPr lang="en-US" sz="2800" dirty="0" err="1"/>
              <a:t>misalnya</a:t>
            </a:r>
            <a:r>
              <a:rPr lang="en-US" sz="2800" dirty="0"/>
              <a:t> </a:t>
            </a:r>
            <a:r>
              <a:rPr lang="en-US" sz="2800" dirty="0" err="1"/>
              <a:t>Komisi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Indonesia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lembaga</a:t>
            </a:r>
            <a:r>
              <a:rPr lang="en-US" sz="2800" dirty="0"/>
              <a:t> </a:t>
            </a:r>
            <a:r>
              <a:rPr lang="en-US" sz="2800" dirty="0" err="1"/>
              <a:t>internasional</a:t>
            </a:r>
            <a:r>
              <a:rPr lang="en-US" sz="2800" dirty="0"/>
              <a:t> </a:t>
            </a:r>
            <a:r>
              <a:rPr lang="en-US" sz="2800" dirty="0" err="1"/>
              <a:t>seperti</a:t>
            </a:r>
            <a:r>
              <a:rPr lang="en-US" sz="2800" dirty="0"/>
              <a:t> ITU</a:t>
            </a:r>
            <a:r>
              <a:rPr lang="en-US" sz="2800" dirty="0" smtClean="0"/>
              <a:t>).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b="1" dirty="0" smtClean="0"/>
              <a:t>3. </a:t>
            </a:r>
            <a:r>
              <a:rPr lang="en-US" sz="2800" b="1" dirty="0" err="1" smtClean="0"/>
              <a:t>Transmisi</a:t>
            </a:r>
            <a:r>
              <a:rPr lang="en-US" sz="2800" b="1" dirty="0" smtClean="0"/>
              <a:t> </a:t>
            </a:r>
            <a:r>
              <a:rPr lang="en-US" sz="2800" b="1" dirty="0" err="1"/>
              <a:t>dan</a:t>
            </a:r>
            <a:r>
              <a:rPr lang="en-US" sz="2800" b="1" dirty="0"/>
              <a:t> </a:t>
            </a:r>
            <a:r>
              <a:rPr lang="en-US" sz="2800" b="1" dirty="0" err="1"/>
              <a:t>Pemancar</a:t>
            </a:r>
            <a:r>
              <a:rPr lang="en-US" sz="2800" dirty="0"/>
              <a:t>: </a:t>
            </a:r>
            <a:r>
              <a:rPr lang="en-US" sz="2800" dirty="0" err="1"/>
              <a:t>Sistem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memerlukan</a:t>
            </a:r>
            <a:r>
              <a:rPr lang="en-US" sz="2800" dirty="0"/>
              <a:t> </a:t>
            </a:r>
            <a:r>
              <a:rPr lang="en-US" sz="2800" dirty="0" err="1"/>
              <a:t>perangkat</a:t>
            </a:r>
            <a:r>
              <a:rPr lang="en-US" sz="2800" dirty="0"/>
              <a:t> </a:t>
            </a:r>
            <a:r>
              <a:rPr lang="en-US" sz="2800" dirty="0" err="1"/>
              <a:t>transmisi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mengirimkan</a:t>
            </a:r>
            <a:r>
              <a:rPr lang="en-US" sz="2800" dirty="0"/>
              <a:t> </a:t>
            </a:r>
            <a:r>
              <a:rPr lang="en-US" sz="2800" dirty="0" err="1"/>
              <a:t>sinyal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stasiun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ke</a:t>
            </a:r>
            <a:r>
              <a:rPr lang="en-US" sz="2800" dirty="0"/>
              <a:t> </a:t>
            </a:r>
            <a:r>
              <a:rPr lang="en-US" sz="2800" dirty="0" err="1"/>
              <a:t>pemirsa</a:t>
            </a:r>
            <a:r>
              <a:rPr lang="en-US" sz="2800" dirty="0"/>
              <a:t>.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melibatkan</a:t>
            </a:r>
            <a:r>
              <a:rPr lang="en-US" sz="2800" dirty="0"/>
              <a:t> </a:t>
            </a:r>
            <a:r>
              <a:rPr lang="en-US" sz="2800" dirty="0" err="1"/>
              <a:t>penggunaan</a:t>
            </a:r>
            <a:r>
              <a:rPr lang="en-US" sz="2800" dirty="0"/>
              <a:t> </a:t>
            </a:r>
            <a:r>
              <a:rPr lang="en-US" sz="2800" dirty="0" err="1"/>
              <a:t>pemancar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antena</a:t>
            </a:r>
            <a:r>
              <a:rPr lang="en-US" sz="2800" dirty="0"/>
              <a:t> yang </a:t>
            </a:r>
            <a:r>
              <a:rPr lang="en-US" sz="2800" dirty="0" err="1"/>
              <a:t>mentransmisikan</a:t>
            </a:r>
            <a:r>
              <a:rPr lang="en-US" sz="2800" dirty="0"/>
              <a:t> </a:t>
            </a:r>
            <a:r>
              <a:rPr lang="en-US" sz="2800" dirty="0" err="1"/>
              <a:t>sinyal</a:t>
            </a:r>
            <a:r>
              <a:rPr lang="en-US" sz="2800" dirty="0"/>
              <a:t> </a:t>
            </a:r>
            <a:r>
              <a:rPr lang="en-US" sz="2800" dirty="0" err="1"/>
              <a:t>melalui</a:t>
            </a:r>
            <a:r>
              <a:rPr lang="en-US" sz="2800" dirty="0"/>
              <a:t> </a:t>
            </a:r>
            <a:r>
              <a:rPr lang="en-US" sz="2800" dirty="0" err="1"/>
              <a:t>udara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kabel</a:t>
            </a:r>
            <a:r>
              <a:rPr lang="en-US" sz="2800" dirty="0"/>
              <a:t>.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37" y="2873196"/>
            <a:ext cx="375285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63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FF2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12"/>
          <p:cNvPicPr preferRelativeResize="0"/>
          <p:nvPr/>
        </p:nvPicPr>
        <p:blipFill rotWithShape="1">
          <a:blip r:embed="rId3">
            <a:alphaModFix/>
          </a:blip>
          <a:srcRect t="4979" r="10136"/>
          <a:stretch/>
        </p:blipFill>
        <p:spPr>
          <a:xfrm>
            <a:off x="12439150" y="0"/>
            <a:ext cx="5848975" cy="39544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1" name="Google Shape;181;p12"/>
          <p:cNvGrpSpPr/>
          <p:nvPr/>
        </p:nvGrpSpPr>
        <p:grpSpPr>
          <a:xfrm>
            <a:off x="-149290" y="3901896"/>
            <a:ext cx="18288000" cy="6371773"/>
            <a:chOff x="0" y="-9525"/>
            <a:chExt cx="4816593" cy="1678163"/>
          </a:xfrm>
        </p:grpSpPr>
        <p:sp>
          <p:nvSpPr>
            <p:cNvPr id="182" name="Google Shape;182;p12"/>
            <p:cNvSpPr/>
            <p:nvPr/>
          </p:nvSpPr>
          <p:spPr>
            <a:xfrm>
              <a:off x="0" y="0"/>
              <a:ext cx="4816592" cy="1668637"/>
            </a:xfrm>
            <a:custGeom>
              <a:avLst/>
              <a:gdLst/>
              <a:ahLst/>
              <a:cxnLst/>
              <a:rect l="l" t="t" r="r" b="b"/>
              <a:pathLst>
                <a:path w="4816592" h="166863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668637"/>
                  </a:lnTo>
                  <a:lnTo>
                    <a:pt x="0" y="16686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83" name="Google Shape;183;p12"/>
            <p:cNvSpPr txBox="1"/>
            <p:nvPr/>
          </p:nvSpPr>
          <p:spPr>
            <a:xfrm>
              <a:off x="0" y="-9525"/>
              <a:ext cx="4816593" cy="16781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3" name="Google Shape;193;p12"/>
          <p:cNvGrpSpPr/>
          <p:nvPr/>
        </p:nvGrpSpPr>
        <p:grpSpPr>
          <a:xfrm>
            <a:off x="17625185" y="1958308"/>
            <a:ext cx="662815" cy="1993084"/>
            <a:chOff x="0" y="-9525"/>
            <a:chExt cx="174569" cy="524928"/>
          </a:xfrm>
        </p:grpSpPr>
        <p:sp>
          <p:nvSpPr>
            <p:cNvPr id="194" name="Google Shape;194;p12"/>
            <p:cNvSpPr/>
            <p:nvPr/>
          </p:nvSpPr>
          <p:spPr>
            <a:xfrm>
              <a:off x="0" y="0"/>
              <a:ext cx="174569" cy="515403"/>
            </a:xfrm>
            <a:custGeom>
              <a:avLst/>
              <a:gdLst/>
              <a:ahLst/>
              <a:cxnLst/>
              <a:rect l="l" t="t" r="r" b="b"/>
              <a:pathLst>
                <a:path w="174569" h="515403" extrusionOk="0">
                  <a:moveTo>
                    <a:pt x="0" y="0"/>
                  </a:moveTo>
                  <a:lnTo>
                    <a:pt x="174569" y="0"/>
                  </a:lnTo>
                  <a:lnTo>
                    <a:pt x="174569" y="515403"/>
                  </a:lnTo>
                  <a:lnTo>
                    <a:pt x="0" y="515403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195" name="Google Shape;195;p12"/>
            <p:cNvSpPr txBox="1"/>
            <p:nvPr/>
          </p:nvSpPr>
          <p:spPr>
            <a:xfrm>
              <a:off x="0" y="-9525"/>
              <a:ext cx="174569" cy="5249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6" name="Google Shape;196;p12"/>
          <p:cNvSpPr txBox="1"/>
          <p:nvPr/>
        </p:nvSpPr>
        <p:spPr>
          <a:xfrm>
            <a:off x="1032670" y="1602260"/>
            <a:ext cx="11831700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en-US" sz="3200" dirty="0" err="1"/>
              <a:t>Berikut</a:t>
            </a:r>
            <a:r>
              <a:rPr lang="en-US" sz="3200" dirty="0"/>
              <a:t> </a:t>
            </a:r>
            <a:r>
              <a:rPr lang="en-US" sz="3200" dirty="0" err="1"/>
              <a:t>adalah</a:t>
            </a:r>
            <a:r>
              <a:rPr lang="en-US" sz="3200" dirty="0"/>
              <a:t> </a:t>
            </a:r>
            <a:r>
              <a:rPr lang="en-US" sz="3200" dirty="0" err="1"/>
              <a:t>beberapa</a:t>
            </a:r>
            <a:r>
              <a:rPr lang="en-US" sz="3200" dirty="0"/>
              <a:t> </a:t>
            </a:r>
            <a:r>
              <a:rPr lang="en-US" sz="3200" dirty="0" err="1"/>
              <a:t>komponen</a:t>
            </a:r>
            <a:r>
              <a:rPr lang="en-US" sz="3200" dirty="0"/>
              <a:t> </a:t>
            </a:r>
            <a:r>
              <a:rPr lang="en-US" sz="3200" dirty="0" err="1"/>
              <a:t>penting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sistem</a:t>
            </a:r>
            <a:r>
              <a:rPr lang="en-US" sz="3200" dirty="0"/>
              <a:t> </a:t>
            </a:r>
            <a:r>
              <a:rPr lang="en-US" sz="3200" dirty="0" err="1"/>
              <a:t>penyiaran</a:t>
            </a:r>
            <a:endParaRPr sz="3200" dirty="0"/>
          </a:p>
        </p:txBody>
      </p:sp>
      <p:sp>
        <p:nvSpPr>
          <p:cNvPr id="201" name="Google Shape;201;p12"/>
          <p:cNvSpPr txBox="1"/>
          <p:nvPr/>
        </p:nvSpPr>
        <p:spPr>
          <a:xfrm>
            <a:off x="786922" y="4553339"/>
            <a:ext cx="17169670" cy="5430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just"/>
            <a:r>
              <a:rPr lang="en-US" sz="2400" b="1" dirty="0" smtClean="0"/>
              <a:t>4. </a:t>
            </a:r>
            <a:r>
              <a:rPr lang="en-US" sz="2400" b="1" dirty="0" err="1" smtClean="0"/>
              <a:t>Perangkat</a:t>
            </a:r>
            <a:r>
              <a:rPr lang="en-US" sz="2400" b="1" dirty="0" smtClean="0"/>
              <a:t> </a:t>
            </a:r>
            <a:r>
              <a:rPr lang="en-US" sz="2400" b="1" dirty="0" err="1"/>
              <a:t>Penerima</a:t>
            </a:r>
            <a:r>
              <a:rPr lang="en-US" sz="2400" dirty="0"/>
              <a:t>: </a:t>
            </a:r>
            <a:r>
              <a:rPr lang="en-US" sz="2400" dirty="0" err="1"/>
              <a:t>Pemirsa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pendengar</a:t>
            </a:r>
            <a:r>
              <a:rPr lang="en-US" sz="2400" dirty="0"/>
              <a:t> </a:t>
            </a:r>
            <a:r>
              <a:rPr lang="en-US" sz="2400" dirty="0" err="1"/>
              <a:t>menerima</a:t>
            </a:r>
            <a:r>
              <a:rPr lang="en-US" sz="2400" dirty="0"/>
              <a:t> </a:t>
            </a:r>
            <a:r>
              <a:rPr lang="en-US" sz="2400" dirty="0" err="1"/>
              <a:t>sinyal</a:t>
            </a:r>
            <a:r>
              <a:rPr lang="en-US" sz="2400" dirty="0"/>
              <a:t> </a:t>
            </a:r>
            <a:r>
              <a:rPr lang="en-US" sz="2400" dirty="0" err="1"/>
              <a:t>penyiaran</a:t>
            </a:r>
            <a:r>
              <a:rPr lang="en-US" sz="2400" dirty="0"/>
              <a:t> </a:t>
            </a: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perangkat</a:t>
            </a:r>
            <a:r>
              <a:rPr lang="en-US" sz="2400" dirty="0"/>
              <a:t>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televisi</a:t>
            </a:r>
            <a:r>
              <a:rPr lang="en-US" sz="2400" dirty="0"/>
              <a:t>, radio,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perangkat</a:t>
            </a:r>
            <a:r>
              <a:rPr lang="en-US" sz="2400" dirty="0"/>
              <a:t> streaming. </a:t>
            </a:r>
            <a:r>
              <a:rPr lang="en-US" sz="2400" dirty="0" err="1"/>
              <a:t>Perangkat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mengkonversi</a:t>
            </a:r>
            <a:r>
              <a:rPr lang="en-US" sz="2400" dirty="0"/>
              <a:t> </a:t>
            </a:r>
            <a:r>
              <a:rPr lang="en-US" sz="2400" dirty="0" err="1"/>
              <a:t>sinyal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suara</a:t>
            </a:r>
            <a:r>
              <a:rPr lang="en-US" sz="2400" dirty="0"/>
              <a:t>, </a:t>
            </a:r>
            <a:r>
              <a:rPr lang="en-US" sz="2400" dirty="0" err="1"/>
              <a:t>gambar</a:t>
            </a:r>
            <a:r>
              <a:rPr lang="en-US" sz="2400" dirty="0"/>
              <a:t>, </a:t>
            </a:r>
            <a:r>
              <a:rPr lang="en-US" sz="2400" dirty="0" err="1"/>
              <a:t>atau</a:t>
            </a:r>
            <a:r>
              <a:rPr lang="en-US" sz="2400" dirty="0"/>
              <a:t> video yang </a:t>
            </a:r>
            <a:r>
              <a:rPr lang="en-US" sz="2400" dirty="0" err="1"/>
              <a:t>bisa</a:t>
            </a:r>
            <a:r>
              <a:rPr lang="en-US" sz="2400" dirty="0"/>
              <a:t> </a:t>
            </a:r>
            <a:r>
              <a:rPr lang="en-US" sz="2400" dirty="0" err="1"/>
              <a:t>diakses</a:t>
            </a:r>
            <a:r>
              <a:rPr lang="en-US" sz="2400" dirty="0" smtClean="0"/>
              <a:t>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b="1" dirty="0" smtClean="0"/>
              <a:t>5. </a:t>
            </a:r>
            <a:r>
              <a:rPr lang="en-US" sz="2400" b="1" dirty="0" err="1" smtClean="0"/>
              <a:t>Konten</a:t>
            </a:r>
            <a:r>
              <a:rPr lang="en-US" sz="2400" b="1" dirty="0" smtClean="0"/>
              <a:t> </a:t>
            </a:r>
            <a:r>
              <a:rPr lang="en-US" sz="2400" b="1" dirty="0" err="1"/>
              <a:t>Penyiaran</a:t>
            </a:r>
            <a:r>
              <a:rPr lang="en-US" sz="2400" dirty="0"/>
              <a:t>: Isi yang </a:t>
            </a:r>
            <a:r>
              <a:rPr lang="en-US" sz="2400" dirty="0" err="1"/>
              <a:t>disiarkan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berupa</a:t>
            </a:r>
            <a:r>
              <a:rPr lang="en-US" sz="2400" dirty="0"/>
              <a:t> </a:t>
            </a:r>
            <a:r>
              <a:rPr lang="en-US" sz="2400" dirty="0" err="1"/>
              <a:t>berita</a:t>
            </a:r>
            <a:r>
              <a:rPr lang="en-US" sz="2400" dirty="0"/>
              <a:t>, </a:t>
            </a:r>
            <a:r>
              <a:rPr lang="en-US" sz="2400" dirty="0" err="1"/>
              <a:t>acara</a:t>
            </a:r>
            <a:r>
              <a:rPr lang="en-US" sz="2400" dirty="0"/>
              <a:t> </a:t>
            </a:r>
            <a:r>
              <a:rPr lang="en-US" sz="2400" dirty="0" err="1"/>
              <a:t>hiburan</a:t>
            </a:r>
            <a:r>
              <a:rPr lang="en-US" sz="2400" dirty="0"/>
              <a:t>, </a:t>
            </a:r>
            <a:r>
              <a:rPr lang="en-US" sz="2400" dirty="0" err="1"/>
              <a:t>olahraga</a:t>
            </a:r>
            <a:r>
              <a:rPr lang="en-US" sz="2400" dirty="0"/>
              <a:t>, </a:t>
            </a:r>
            <a:r>
              <a:rPr lang="en-US" sz="2400" dirty="0" err="1"/>
              <a:t>musik</a:t>
            </a:r>
            <a:r>
              <a:rPr lang="en-US" sz="2400" dirty="0"/>
              <a:t>, </a:t>
            </a:r>
            <a:r>
              <a:rPr lang="en-US" sz="2400" dirty="0" err="1"/>
              <a:t>dokumenter</a:t>
            </a:r>
            <a:r>
              <a:rPr lang="en-US" sz="2400" dirty="0"/>
              <a:t>, </a:t>
            </a:r>
            <a:r>
              <a:rPr lang="en-US" sz="2400" dirty="0" err="1"/>
              <a:t>iklan</a:t>
            </a:r>
            <a:r>
              <a:rPr lang="en-US" sz="2400" dirty="0"/>
              <a:t>, </a:t>
            </a:r>
            <a:r>
              <a:rPr lang="en-US" sz="2400" dirty="0" err="1"/>
              <a:t>dan</a:t>
            </a:r>
            <a:r>
              <a:rPr lang="en-US" sz="2400" dirty="0"/>
              <a:t> lain-lain. </a:t>
            </a:r>
            <a:r>
              <a:rPr lang="en-US" sz="2400" dirty="0" err="1"/>
              <a:t>Konten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diproduksi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memenuhi</a:t>
            </a:r>
            <a:r>
              <a:rPr lang="en-US" sz="2400" dirty="0"/>
              <a:t> </a:t>
            </a:r>
            <a:r>
              <a:rPr lang="en-US" sz="2400" dirty="0" err="1"/>
              <a:t>berbagai</a:t>
            </a:r>
            <a:r>
              <a:rPr lang="en-US" sz="2400" dirty="0"/>
              <a:t> </a:t>
            </a:r>
            <a:r>
              <a:rPr lang="en-US" sz="2400" dirty="0" err="1"/>
              <a:t>kebutuhan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hiburan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r>
              <a:rPr lang="en-US" sz="2400" dirty="0" smtClean="0"/>
              <a:t>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b="1" dirty="0" smtClean="0"/>
              <a:t>6. </a:t>
            </a:r>
            <a:r>
              <a:rPr lang="en-US" sz="2400" b="1" dirty="0" err="1" smtClean="0"/>
              <a:t>Regulasi</a:t>
            </a:r>
            <a:r>
              <a:rPr lang="en-US" sz="2400" b="1" dirty="0" smtClean="0"/>
              <a:t> </a:t>
            </a:r>
            <a:r>
              <a:rPr lang="en-US" sz="2400" b="1" dirty="0" err="1"/>
              <a:t>dan</a:t>
            </a:r>
            <a:r>
              <a:rPr lang="en-US" sz="2400" b="1" dirty="0"/>
              <a:t> </a:t>
            </a:r>
            <a:r>
              <a:rPr lang="en-US" sz="2400" b="1" dirty="0" err="1"/>
              <a:t>Etika</a:t>
            </a:r>
            <a:r>
              <a:rPr lang="en-US" sz="2400" dirty="0"/>
              <a:t>: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penyiaran</a:t>
            </a:r>
            <a:r>
              <a:rPr lang="en-US" sz="2400" dirty="0"/>
              <a:t> </a:t>
            </a:r>
            <a:r>
              <a:rPr lang="en-US" sz="2400" dirty="0" err="1"/>
              <a:t>diatur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hukum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etika</a:t>
            </a:r>
            <a:r>
              <a:rPr lang="en-US" sz="2400" dirty="0"/>
              <a:t> </a:t>
            </a:r>
            <a:r>
              <a:rPr lang="en-US" sz="2400" dirty="0" err="1"/>
              <a:t>penyiaran</a:t>
            </a:r>
            <a:r>
              <a:rPr lang="en-US" sz="2400" dirty="0"/>
              <a:t> yang </a:t>
            </a:r>
            <a:r>
              <a:rPr lang="en-US" sz="2400" dirty="0" err="1"/>
              <a:t>ditetapkan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pemerintah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lembaga</a:t>
            </a:r>
            <a:r>
              <a:rPr lang="en-US" sz="2400" dirty="0"/>
              <a:t> </a:t>
            </a:r>
            <a:r>
              <a:rPr lang="en-US" sz="2400" dirty="0" err="1"/>
              <a:t>terkait</a:t>
            </a:r>
            <a:r>
              <a:rPr lang="en-US" sz="2400" dirty="0"/>
              <a:t>.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bertujuan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memastikan</a:t>
            </a:r>
            <a:r>
              <a:rPr lang="en-US" sz="2400" dirty="0"/>
              <a:t> </a:t>
            </a:r>
            <a:r>
              <a:rPr lang="en-US" sz="2400" dirty="0" err="1"/>
              <a:t>bahwa</a:t>
            </a:r>
            <a:r>
              <a:rPr lang="en-US" sz="2400" dirty="0"/>
              <a:t> </a:t>
            </a:r>
            <a:r>
              <a:rPr lang="en-US" sz="2400" dirty="0" err="1"/>
              <a:t>isi</a:t>
            </a:r>
            <a:r>
              <a:rPr lang="en-US" sz="2400" dirty="0"/>
              <a:t> yang </a:t>
            </a:r>
            <a:r>
              <a:rPr lang="en-US" sz="2400" dirty="0" err="1"/>
              <a:t>disiarkan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melanggar</a:t>
            </a:r>
            <a:r>
              <a:rPr lang="en-US" sz="2400" dirty="0"/>
              <a:t> </a:t>
            </a:r>
            <a:r>
              <a:rPr lang="en-US" sz="2400" dirty="0" err="1"/>
              <a:t>norma-norma</a:t>
            </a:r>
            <a:r>
              <a:rPr lang="en-US" sz="2400" dirty="0"/>
              <a:t> </a:t>
            </a:r>
            <a:r>
              <a:rPr lang="en-US" sz="2400" dirty="0" err="1"/>
              <a:t>sosial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hukum</a:t>
            </a:r>
            <a:r>
              <a:rPr lang="en-US" sz="2400" dirty="0"/>
              <a:t> yang </a:t>
            </a:r>
            <a:r>
              <a:rPr lang="en-US" sz="2400" dirty="0" err="1"/>
              <a:t>berlaku</a:t>
            </a:r>
            <a:r>
              <a:rPr lang="en-US" sz="2400" dirty="0" smtClean="0"/>
              <a:t>.</a:t>
            </a:r>
          </a:p>
          <a:p>
            <a:pPr algn="just"/>
            <a:endParaRPr lang="en-US" sz="2400" dirty="0" smtClean="0"/>
          </a:p>
          <a:p>
            <a:r>
              <a:rPr lang="en-US" sz="2400" b="1" dirty="0" smtClean="0"/>
              <a:t>7</a:t>
            </a:r>
            <a:r>
              <a:rPr lang="en-US" sz="2400" b="1" dirty="0"/>
              <a:t>. </a:t>
            </a:r>
            <a:r>
              <a:rPr lang="en-US" sz="2400" b="1" dirty="0" err="1"/>
              <a:t>Penyiaran</a:t>
            </a:r>
            <a:r>
              <a:rPr lang="en-US" sz="2400" b="1" dirty="0"/>
              <a:t> Digital</a:t>
            </a:r>
          </a:p>
          <a:p>
            <a:r>
              <a:rPr lang="en-US" sz="2400" dirty="0" err="1"/>
              <a:t>Seiring</a:t>
            </a:r>
            <a:r>
              <a:rPr lang="en-US" sz="2400" dirty="0"/>
              <a:t> </a:t>
            </a:r>
            <a:r>
              <a:rPr lang="en-US" sz="2400" dirty="0" err="1"/>
              <a:t>perkembangan</a:t>
            </a:r>
            <a:r>
              <a:rPr lang="en-US" sz="2400" dirty="0"/>
              <a:t> </a:t>
            </a:r>
            <a:r>
              <a:rPr lang="en-US" sz="2400" dirty="0" err="1"/>
              <a:t>teknologi</a:t>
            </a:r>
            <a:r>
              <a:rPr lang="en-US" sz="2400" dirty="0"/>
              <a:t>, </a:t>
            </a:r>
            <a:r>
              <a:rPr lang="en-US" sz="2400" dirty="0" err="1"/>
              <a:t>penyiaran</a:t>
            </a:r>
            <a:r>
              <a:rPr lang="en-US" sz="2400" dirty="0"/>
              <a:t>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mulai</a:t>
            </a:r>
            <a:r>
              <a:rPr lang="en-US" sz="2400" dirty="0"/>
              <a:t> </a:t>
            </a:r>
            <a:r>
              <a:rPr lang="en-US" sz="2400" dirty="0" err="1"/>
              <a:t>beralih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analog </a:t>
            </a:r>
            <a:r>
              <a:rPr lang="en-US" sz="2400" dirty="0" err="1"/>
              <a:t>ke</a:t>
            </a:r>
            <a:r>
              <a:rPr lang="en-US" sz="2400" dirty="0"/>
              <a:t> digital. </a:t>
            </a:r>
            <a:r>
              <a:rPr lang="en-US" sz="2400" dirty="0" err="1"/>
              <a:t>Penyiaran</a:t>
            </a:r>
            <a:r>
              <a:rPr lang="en-US" sz="2400" dirty="0"/>
              <a:t> digital </a:t>
            </a:r>
            <a:r>
              <a:rPr lang="en-US" sz="2400" dirty="0" err="1"/>
              <a:t>memungkinkan</a:t>
            </a:r>
            <a:r>
              <a:rPr lang="en-US" sz="2400" dirty="0"/>
              <a:t> </a:t>
            </a:r>
            <a:r>
              <a:rPr lang="en-US" sz="2400" dirty="0" err="1"/>
              <a:t>kualitas</a:t>
            </a:r>
            <a:r>
              <a:rPr lang="en-US" sz="2400" dirty="0"/>
              <a:t> </a:t>
            </a:r>
            <a:r>
              <a:rPr lang="en-US" sz="2400" dirty="0" err="1"/>
              <a:t>suara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gambar</a:t>
            </a:r>
            <a:r>
              <a:rPr lang="en-US" sz="2400" dirty="0"/>
              <a:t> 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penggunaan</a:t>
            </a:r>
            <a:r>
              <a:rPr lang="en-US" sz="2400" dirty="0"/>
              <a:t> </a:t>
            </a:r>
            <a:r>
              <a:rPr lang="en-US" sz="2400" dirty="0" err="1"/>
              <a:t>spektrum</a:t>
            </a:r>
            <a:r>
              <a:rPr lang="en-US" sz="2400" dirty="0"/>
              <a:t> 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efisien</a:t>
            </a:r>
            <a:r>
              <a:rPr lang="en-US" sz="2400" dirty="0"/>
              <a:t>.</a:t>
            </a:r>
          </a:p>
          <a:p>
            <a:pPr algn="just"/>
            <a:endParaRPr lang="en-US" sz="24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37" y="2873196"/>
            <a:ext cx="375285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43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p14"/>
          <p:cNvGrpSpPr/>
          <p:nvPr/>
        </p:nvGrpSpPr>
        <p:grpSpPr>
          <a:xfrm>
            <a:off x="8884674" y="-325487"/>
            <a:ext cx="9403326" cy="10612487"/>
            <a:chOff x="0" y="-85725"/>
            <a:chExt cx="2476596" cy="2795058"/>
          </a:xfrm>
        </p:grpSpPr>
        <p:sp>
          <p:nvSpPr>
            <p:cNvPr id="218" name="Google Shape;218;p14"/>
            <p:cNvSpPr/>
            <p:nvPr/>
          </p:nvSpPr>
          <p:spPr>
            <a:xfrm>
              <a:off x="0" y="0"/>
              <a:ext cx="2476596" cy="2709333"/>
            </a:xfrm>
            <a:custGeom>
              <a:avLst/>
              <a:gdLst/>
              <a:ahLst/>
              <a:cxnLst/>
              <a:rect l="l" t="t" r="r" b="b"/>
              <a:pathLst>
                <a:path w="2476596" h="2709333" extrusionOk="0">
                  <a:moveTo>
                    <a:pt x="0" y="0"/>
                  </a:moveTo>
                  <a:lnTo>
                    <a:pt x="2476596" y="0"/>
                  </a:lnTo>
                  <a:lnTo>
                    <a:pt x="24765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219" name="Google Shape;219;p14"/>
            <p:cNvSpPr txBox="1"/>
            <p:nvPr/>
          </p:nvSpPr>
          <p:spPr>
            <a:xfrm>
              <a:off x="0" y="-85725"/>
              <a:ext cx="2476596" cy="27950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5" name="Google Shape;225;p14"/>
          <p:cNvGrpSpPr/>
          <p:nvPr/>
        </p:nvGrpSpPr>
        <p:grpSpPr>
          <a:xfrm>
            <a:off x="0" y="-325487"/>
            <a:ext cx="391692" cy="10612487"/>
            <a:chOff x="0" y="-85725"/>
            <a:chExt cx="103162" cy="2795058"/>
          </a:xfrm>
        </p:grpSpPr>
        <p:sp>
          <p:nvSpPr>
            <p:cNvPr id="226" name="Google Shape;226;p14"/>
            <p:cNvSpPr/>
            <p:nvPr/>
          </p:nvSpPr>
          <p:spPr>
            <a:xfrm>
              <a:off x="0" y="0"/>
              <a:ext cx="103162" cy="2709333"/>
            </a:xfrm>
            <a:custGeom>
              <a:avLst/>
              <a:gdLst/>
              <a:ahLst/>
              <a:cxnLst/>
              <a:rect l="l" t="t" r="r" b="b"/>
              <a:pathLst>
                <a:path w="103162" h="2709333" extrusionOk="0">
                  <a:moveTo>
                    <a:pt x="0" y="0"/>
                  </a:moveTo>
                  <a:lnTo>
                    <a:pt x="103162" y="0"/>
                  </a:lnTo>
                  <a:lnTo>
                    <a:pt x="10316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BBFF91"/>
            </a:solidFill>
            <a:ln>
              <a:noFill/>
            </a:ln>
          </p:spPr>
        </p:sp>
        <p:sp>
          <p:nvSpPr>
            <p:cNvPr id="227" name="Google Shape;227;p14"/>
            <p:cNvSpPr txBox="1"/>
            <p:nvPr/>
          </p:nvSpPr>
          <p:spPr>
            <a:xfrm>
              <a:off x="0" y="-85725"/>
              <a:ext cx="103162" cy="27950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3662590" y="9513901"/>
            <a:ext cx="933269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err="1" smtClean="0"/>
              <a:t>Pyrimaix</a:t>
            </a:r>
            <a:endParaRPr lang="en-US" b="1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5257" y="3981839"/>
            <a:ext cx="8475823" cy="232332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55703" y="3750904"/>
            <a:ext cx="808031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/>
              <a:t>	</a:t>
            </a:r>
            <a:r>
              <a:rPr lang="en-US" sz="3200" dirty="0" err="1" smtClean="0"/>
              <a:t>Sistem</a:t>
            </a:r>
            <a:r>
              <a:rPr lang="en-US" sz="3200" dirty="0" smtClean="0"/>
              <a:t> </a:t>
            </a:r>
            <a:r>
              <a:rPr lang="en-US" sz="3200" dirty="0" err="1"/>
              <a:t>penyiaran</a:t>
            </a:r>
            <a:r>
              <a:rPr lang="en-US" sz="3200" dirty="0"/>
              <a:t> </a:t>
            </a:r>
            <a:r>
              <a:rPr lang="en-US" sz="3200" dirty="0" err="1"/>
              <a:t>tradisional</a:t>
            </a:r>
            <a:r>
              <a:rPr lang="en-US" sz="3200" dirty="0"/>
              <a:t> </a:t>
            </a:r>
            <a:r>
              <a:rPr lang="en-US" sz="3200" dirty="0" err="1"/>
              <a:t>kini</a:t>
            </a:r>
            <a:r>
              <a:rPr lang="en-US" sz="3200" dirty="0"/>
              <a:t> </a:t>
            </a:r>
            <a:r>
              <a:rPr lang="en-US" sz="3200" dirty="0" err="1"/>
              <a:t>mengalami</a:t>
            </a:r>
            <a:r>
              <a:rPr lang="en-US" sz="3200" dirty="0"/>
              <a:t> </a:t>
            </a:r>
            <a:r>
              <a:rPr lang="en-US" sz="3200" dirty="0" err="1"/>
              <a:t>perkembangan</a:t>
            </a:r>
            <a:r>
              <a:rPr lang="en-US" sz="3200" dirty="0"/>
              <a:t> </a:t>
            </a:r>
            <a:r>
              <a:rPr lang="en-US" sz="3200" dirty="0" err="1"/>
              <a:t>dengan</a:t>
            </a:r>
            <a:r>
              <a:rPr lang="en-US" sz="3200" dirty="0"/>
              <a:t> </a:t>
            </a:r>
            <a:r>
              <a:rPr lang="en-US" sz="3200" dirty="0" err="1"/>
              <a:t>adanya</a:t>
            </a:r>
            <a:r>
              <a:rPr lang="en-US" sz="3200" dirty="0"/>
              <a:t> </a:t>
            </a:r>
            <a:r>
              <a:rPr lang="en-US" sz="3200" dirty="0" err="1"/>
              <a:t>teknologi</a:t>
            </a:r>
            <a:r>
              <a:rPr lang="en-US" sz="3200" dirty="0"/>
              <a:t> digital, yang </a:t>
            </a:r>
            <a:r>
              <a:rPr lang="en-US" sz="3200" dirty="0" err="1"/>
              <a:t>memungkinkan</a:t>
            </a:r>
            <a:r>
              <a:rPr lang="en-US" sz="3200" dirty="0"/>
              <a:t> </a:t>
            </a:r>
            <a:r>
              <a:rPr lang="en-US" sz="3200" dirty="0" err="1"/>
              <a:t>penyiaran</a:t>
            </a:r>
            <a:r>
              <a:rPr lang="en-US" sz="3200" dirty="0"/>
              <a:t> </a:t>
            </a:r>
            <a:r>
              <a:rPr lang="en-US" sz="3200" dirty="0" err="1"/>
              <a:t>melalui</a:t>
            </a:r>
            <a:r>
              <a:rPr lang="en-US" sz="3200" dirty="0"/>
              <a:t> internet </a:t>
            </a:r>
            <a:r>
              <a:rPr lang="en-US" sz="3200" dirty="0" err="1"/>
              <a:t>dan</a:t>
            </a:r>
            <a:r>
              <a:rPr lang="en-US" sz="3200" dirty="0"/>
              <a:t> platform digital </a:t>
            </a:r>
            <a:r>
              <a:rPr lang="en-US" sz="3200" dirty="0" err="1"/>
              <a:t>lainnya</a:t>
            </a:r>
            <a:r>
              <a:rPr lang="en-US" sz="3200" dirty="0"/>
              <a:t> (streaming). </a:t>
            </a:r>
            <a:r>
              <a:rPr lang="en-US" sz="3200" dirty="0" err="1"/>
              <a:t>Ini</a:t>
            </a:r>
            <a:r>
              <a:rPr lang="en-US" sz="3200" dirty="0"/>
              <a:t> </a:t>
            </a:r>
            <a:r>
              <a:rPr lang="en-US" sz="3200" dirty="0" err="1"/>
              <a:t>memperluas</a:t>
            </a:r>
            <a:r>
              <a:rPr lang="en-US" sz="3200" dirty="0"/>
              <a:t> </a:t>
            </a:r>
            <a:r>
              <a:rPr lang="en-US" sz="3200" dirty="0" err="1"/>
              <a:t>jangkauan</a:t>
            </a:r>
            <a:r>
              <a:rPr lang="en-US" sz="3200" dirty="0"/>
              <a:t> </a:t>
            </a:r>
            <a:r>
              <a:rPr lang="en-US" sz="3200" dirty="0" err="1"/>
              <a:t>serta</a:t>
            </a:r>
            <a:r>
              <a:rPr lang="en-US" sz="3200" dirty="0"/>
              <a:t> </a:t>
            </a:r>
            <a:r>
              <a:rPr lang="en-US" sz="3200" dirty="0" err="1"/>
              <a:t>meningkatkan</a:t>
            </a:r>
            <a:r>
              <a:rPr lang="en-US" sz="3200" dirty="0"/>
              <a:t> </a:t>
            </a:r>
            <a:r>
              <a:rPr lang="en-US" sz="3200" dirty="0" err="1"/>
              <a:t>interaktivitas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fleksibilitas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cara</a:t>
            </a:r>
            <a:r>
              <a:rPr lang="en-US" sz="3200" dirty="0"/>
              <a:t> </a:t>
            </a:r>
            <a:r>
              <a:rPr lang="en-US" sz="3200" dirty="0" err="1"/>
              <a:t>konten</a:t>
            </a:r>
            <a:r>
              <a:rPr lang="en-US" sz="3200" dirty="0"/>
              <a:t> </a:t>
            </a:r>
            <a:r>
              <a:rPr lang="en-US" sz="3200" dirty="0" err="1"/>
              <a:t>disampaikan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diakses</a:t>
            </a:r>
            <a:r>
              <a:rPr lang="en-US" sz="3200" dirty="0"/>
              <a:t> </a:t>
            </a:r>
            <a:r>
              <a:rPr lang="en-US" sz="3200" dirty="0" err="1"/>
              <a:t>oleh</a:t>
            </a:r>
            <a:r>
              <a:rPr lang="en-US" sz="3200" dirty="0"/>
              <a:t> </a:t>
            </a:r>
            <a:r>
              <a:rPr lang="en-US" sz="3200" dirty="0" err="1"/>
              <a:t>publik</a:t>
            </a:r>
            <a:r>
              <a:rPr lang="en-US" sz="32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p15"/>
          <p:cNvGrpSpPr/>
          <p:nvPr/>
        </p:nvGrpSpPr>
        <p:grpSpPr>
          <a:xfrm>
            <a:off x="0" y="2642210"/>
            <a:ext cx="18288000" cy="7817204"/>
            <a:chOff x="0" y="-9525"/>
            <a:chExt cx="4816593" cy="2058852"/>
          </a:xfrm>
        </p:grpSpPr>
        <p:sp>
          <p:nvSpPr>
            <p:cNvPr id="235" name="Google Shape;235;p15"/>
            <p:cNvSpPr/>
            <p:nvPr/>
          </p:nvSpPr>
          <p:spPr>
            <a:xfrm>
              <a:off x="0" y="0"/>
              <a:ext cx="4816592" cy="2049327"/>
            </a:xfrm>
            <a:custGeom>
              <a:avLst/>
              <a:gdLst/>
              <a:ahLst/>
              <a:cxnLst/>
              <a:rect l="l" t="t" r="r" b="b"/>
              <a:pathLst>
                <a:path w="4816592" h="204932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049327"/>
                  </a:lnTo>
                  <a:lnTo>
                    <a:pt x="0" y="2049327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236" name="Google Shape;236;p15"/>
            <p:cNvSpPr txBox="1"/>
            <p:nvPr/>
          </p:nvSpPr>
          <p:spPr>
            <a:xfrm>
              <a:off x="0" y="-9525"/>
              <a:ext cx="4816593" cy="20588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9" name="Google Shape;249;p15"/>
          <p:cNvSpPr txBox="1"/>
          <p:nvPr/>
        </p:nvSpPr>
        <p:spPr>
          <a:xfrm>
            <a:off x="552191" y="1117037"/>
            <a:ext cx="16884900" cy="900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32995"/>
              </a:lnSpc>
            </a:pPr>
            <a:r>
              <a:rPr lang="en-US" sz="4400" dirty="0" err="1"/>
              <a:t>Prinsip</a:t>
            </a:r>
            <a:r>
              <a:rPr lang="en-US" sz="4400" dirty="0"/>
              <a:t> </a:t>
            </a:r>
            <a:r>
              <a:rPr lang="en-US" sz="4400" dirty="0" err="1"/>
              <a:t>Dasar</a:t>
            </a:r>
            <a:r>
              <a:rPr lang="en-US" sz="4400" dirty="0"/>
              <a:t> </a:t>
            </a:r>
            <a:r>
              <a:rPr lang="en-US" sz="4400" dirty="0" err="1"/>
              <a:t>Penyiaran</a:t>
            </a:r>
            <a:endParaRPr sz="4400" dirty="0"/>
          </a:p>
        </p:txBody>
      </p:sp>
      <p:sp>
        <p:nvSpPr>
          <p:cNvPr id="250" name="Google Shape;250;p15"/>
          <p:cNvSpPr txBox="1"/>
          <p:nvPr/>
        </p:nvSpPr>
        <p:spPr>
          <a:xfrm>
            <a:off x="552191" y="3306923"/>
            <a:ext cx="17474552" cy="775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800" dirty="0" smtClean="0"/>
              <a:t>	</a:t>
            </a:r>
            <a:r>
              <a:rPr lang="en-US" sz="2800" dirty="0" err="1" smtClean="0"/>
              <a:t>Prinsip</a:t>
            </a:r>
            <a:r>
              <a:rPr lang="en-US" sz="2800" dirty="0" smtClean="0"/>
              <a:t> </a:t>
            </a:r>
            <a:r>
              <a:rPr lang="en-US" sz="2800" dirty="0" err="1"/>
              <a:t>dasar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pedoman</a:t>
            </a:r>
            <a:r>
              <a:rPr lang="en-US" sz="2800" dirty="0"/>
              <a:t> yang </a:t>
            </a:r>
            <a:r>
              <a:rPr lang="en-US" sz="2800" dirty="0" err="1"/>
              <a:t>memastikan</a:t>
            </a:r>
            <a:r>
              <a:rPr lang="en-US" sz="2800" dirty="0"/>
              <a:t> agar </a:t>
            </a:r>
            <a:r>
              <a:rPr lang="en-US" sz="2800" dirty="0" err="1"/>
              <a:t>sistem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berfungsi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baik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kepentingan</a:t>
            </a:r>
            <a:r>
              <a:rPr lang="en-US" sz="2800" dirty="0"/>
              <a:t> </a:t>
            </a:r>
            <a:r>
              <a:rPr lang="en-US" sz="2800" dirty="0" err="1"/>
              <a:t>masyarakat</a:t>
            </a:r>
            <a:r>
              <a:rPr lang="en-US" sz="2800" dirty="0"/>
              <a:t>. </a:t>
            </a:r>
            <a:r>
              <a:rPr lang="en-US" sz="2800" dirty="0" err="1"/>
              <a:t>Berikut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beberapa</a:t>
            </a:r>
            <a:r>
              <a:rPr lang="en-US" sz="2800" dirty="0"/>
              <a:t> </a:t>
            </a:r>
            <a:r>
              <a:rPr lang="en-US" sz="2800" dirty="0" err="1"/>
              <a:t>prinsip</a:t>
            </a:r>
            <a:r>
              <a:rPr lang="en-US" sz="2800" dirty="0"/>
              <a:t> </a:t>
            </a:r>
            <a:r>
              <a:rPr lang="en-US" sz="2800" dirty="0" err="1"/>
              <a:t>dasar</a:t>
            </a:r>
            <a:r>
              <a:rPr lang="en-US" sz="2800" dirty="0"/>
              <a:t> yang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landasan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 smtClean="0"/>
              <a:t>:</a:t>
            </a:r>
          </a:p>
          <a:p>
            <a:pPr algn="just">
              <a:lnSpc>
                <a:spcPct val="150000"/>
              </a:lnSpc>
            </a:pPr>
            <a:r>
              <a:rPr lang="en-US" sz="2800" b="1" dirty="0"/>
              <a:t>1. </a:t>
            </a:r>
            <a:r>
              <a:rPr lang="en-US" sz="2800" b="1" dirty="0" err="1"/>
              <a:t>Objektivitas</a:t>
            </a:r>
            <a:r>
              <a:rPr lang="en-US" sz="2800" b="1" dirty="0"/>
              <a:t> </a:t>
            </a:r>
            <a:r>
              <a:rPr lang="en-US" sz="2800" b="1" dirty="0" err="1"/>
              <a:t>dan</a:t>
            </a:r>
            <a:r>
              <a:rPr lang="en-US" sz="2800" b="1" dirty="0"/>
              <a:t> </a:t>
            </a:r>
            <a:r>
              <a:rPr lang="en-US" sz="2800" b="1" dirty="0" err="1"/>
              <a:t>Netralitas</a:t>
            </a:r>
            <a:endParaRPr lang="en-US" sz="2800" b="1" dirty="0"/>
          </a:p>
          <a:p>
            <a:pPr algn="just">
              <a:lnSpc>
                <a:spcPct val="150000"/>
              </a:lnSpc>
            </a:pPr>
            <a:r>
              <a:rPr lang="en-US" sz="2800" dirty="0" err="1"/>
              <a:t>Penyiaran</a:t>
            </a:r>
            <a:r>
              <a:rPr lang="en-US" sz="2800" dirty="0"/>
              <a:t>, </a:t>
            </a:r>
            <a:r>
              <a:rPr lang="en-US" sz="2800" dirty="0" err="1"/>
              <a:t>terutama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berita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informasi</a:t>
            </a:r>
            <a:r>
              <a:rPr lang="en-US" sz="2800" dirty="0"/>
              <a:t>,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dilakukan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dirty="0" err="1"/>
              <a:t>objektif</a:t>
            </a:r>
            <a:r>
              <a:rPr lang="en-US" sz="2800" dirty="0"/>
              <a:t> </a:t>
            </a:r>
            <a:r>
              <a:rPr lang="en-US" sz="2800" dirty="0" err="1"/>
              <a:t>tanpa</a:t>
            </a:r>
            <a:r>
              <a:rPr lang="en-US" sz="2800" dirty="0"/>
              <a:t> </a:t>
            </a:r>
            <a:r>
              <a:rPr lang="en-US" sz="2800" dirty="0" err="1"/>
              <a:t>memihak</a:t>
            </a:r>
            <a:r>
              <a:rPr lang="en-US" sz="2800" dirty="0"/>
              <a:t>. </a:t>
            </a:r>
            <a:r>
              <a:rPr lang="en-US" sz="2800" dirty="0" err="1"/>
              <a:t>Informasi</a:t>
            </a:r>
            <a:r>
              <a:rPr lang="en-US" sz="2800" dirty="0"/>
              <a:t> yang </a:t>
            </a:r>
            <a:r>
              <a:rPr lang="en-US" sz="2800" dirty="0" err="1"/>
              <a:t>disampaikan</a:t>
            </a:r>
            <a:r>
              <a:rPr lang="en-US" sz="2800" dirty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berdasarkan</a:t>
            </a:r>
            <a:r>
              <a:rPr lang="en-US" sz="2800" dirty="0"/>
              <a:t> </a:t>
            </a:r>
            <a:r>
              <a:rPr lang="en-US" sz="2800" dirty="0" err="1"/>
              <a:t>fakta</a:t>
            </a:r>
            <a:r>
              <a:rPr lang="en-US" sz="2800" dirty="0"/>
              <a:t>, </a:t>
            </a:r>
            <a:r>
              <a:rPr lang="en-US" sz="2800" dirty="0" err="1"/>
              <a:t>tanpa</a:t>
            </a:r>
            <a:r>
              <a:rPr lang="en-US" sz="2800" dirty="0"/>
              <a:t> </a:t>
            </a:r>
            <a:r>
              <a:rPr lang="en-US" sz="2800" dirty="0" err="1"/>
              <a:t>ada</a:t>
            </a:r>
            <a:r>
              <a:rPr lang="en-US" sz="2800" dirty="0"/>
              <a:t> </a:t>
            </a:r>
            <a:r>
              <a:rPr lang="en-US" sz="2800" dirty="0" err="1"/>
              <a:t>intervensi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kepentingan</a:t>
            </a:r>
            <a:r>
              <a:rPr lang="en-US" sz="2800" dirty="0"/>
              <a:t> </a:t>
            </a:r>
            <a:r>
              <a:rPr lang="en-US" sz="2800" dirty="0" err="1"/>
              <a:t>politik</a:t>
            </a:r>
            <a:r>
              <a:rPr lang="en-US" sz="2800" dirty="0"/>
              <a:t>, </a:t>
            </a:r>
            <a:r>
              <a:rPr lang="en-US" sz="2800" dirty="0" err="1"/>
              <a:t>ekonomi</a:t>
            </a:r>
            <a:r>
              <a:rPr lang="en-US" sz="2800" dirty="0"/>
              <a:t>,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ideologi</a:t>
            </a:r>
            <a:r>
              <a:rPr lang="en-US" sz="2800" dirty="0"/>
              <a:t> </a:t>
            </a:r>
            <a:r>
              <a:rPr lang="en-US" sz="2800" dirty="0" err="1"/>
              <a:t>tertentu</a:t>
            </a:r>
            <a:r>
              <a:rPr lang="en-US" sz="28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800" b="1" dirty="0"/>
              <a:t>2. </a:t>
            </a:r>
            <a:r>
              <a:rPr lang="en-US" sz="2800" b="1" dirty="0" err="1"/>
              <a:t>Kepentingan</a:t>
            </a:r>
            <a:r>
              <a:rPr lang="en-US" sz="2800" b="1" dirty="0"/>
              <a:t> </a:t>
            </a:r>
            <a:r>
              <a:rPr lang="en-US" sz="2800" b="1" dirty="0" err="1"/>
              <a:t>Publik</a:t>
            </a:r>
            <a:endParaRPr lang="en-US" sz="2800" b="1" dirty="0"/>
          </a:p>
          <a:p>
            <a:pPr algn="just">
              <a:lnSpc>
                <a:spcPct val="150000"/>
              </a:lnSpc>
            </a:pPr>
            <a:r>
              <a:rPr lang="en-US" sz="2800" dirty="0" err="1"/>
              <a:t>Sistem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berorientasi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kepentingan</a:t>
            </a:r>
            <a:r>
              <a:rPr lang="en-US" sz="2800" dirty="0"/>
              <a:t> </a:t>
            </a:r>
            <a:r>
              <a:rPr lang="en-US" sz="2800" dirty="0" err="1"/>
              <a:t>publik</a:t>
            </a:r>
            <a:r>
              <a:rPr lang="en-US" sz="2800" dirty="0"/>
              <a:t>, </a:t>
            </a:r>
            <a:r>
              <a:rPr lang="en-US" sz="2800" dirty="0" err="1"/>
              <a:t>bukan</a:t>
            </a:r>
            <a:r>
              <a:rPr lang="en-US" sz="2800" dirty="0"/>
              <a:t> </a:t>
            </a:r>
            <a:r>
              <a:rPr lang="en-US" sz="2800" dirty="0" err="1"/>
              <a:t>hanya</a:t>
            </a:r>
            <a:r>
              <a:rPr lang="en-US" sz="2800" dirty="0"/>
              <a:t> </a:t>
            </a:r>
            <a:r>
              <a:rPr lang="en-US" sz="2800" dirty="0" err="1"/>
              <a:t>keuntungan</a:t>
            </a:r>
            <a:r>
              <a:rPr lang="en-US" sz="2800" dirty="0"/>
              <a:t> </a:t>
            </a:r>
            <a:r>
              <a:rPr lang="en-US" sz="2800" dirty="0" err="1"/>
              <a:t>komersial</a:t>
            </a:r>
            <a:r>
              <a:rPr lang="en-US" sz="2800" dirty="0"/>
              <a:t>. </a:t>
            </a:r>
            <a:r>
              <a:rPr lang="en-US" sz="2800" dirty="0" err="1"/>
              <a:t>Konten</a:t>
            </a:r>
            <a:r>
              <a:rPr lang="en-US" sz="2800" dirty="0"/>
              <a:t> yang </a:t>
            </a:r>
            <a:r>
              <a:rPr lang="en-US" sz="2800" dirty="0" err="1"/>
              <a:t>disiarkan</a:t>
            </a:r>
            <a:r>
              <a:rPr lang="en-US" sz="2800" dirty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mendukung</a:t>
            </a:r>
            <a:r>
              <a:rPr lang="en-US" sz="2800" dirty="0"/>
              <a:t> </a:t>
            </a:r>
            <a:r>
              <a:rPr lang="en-US" sz="2800" dirty="0" err="1"/>
              <a:t>informasi</a:t>
            </a:r>
            <a:r>
              <a:rPr lang="en-US" sz="2800" dirty="0"/>
              <a:t>, </a:t>
            </a:r>
            <a:r>
              <a:rPr lang="en-US" sz="2800" dirty="0" err="1"/>
              <a:t>pendidikan</a:t>
            </a:r>
            <a:r>
              <a:rPr lang="en-US" sz="2800" dirty="0"/>
              <a:t>, </a:t>
            </a:r>
            <a:r>
              <a:rPr lang="en-US" sz="2800" dirty="0" err="1"/>
              <a:t>budaya</a:t>
            </a:r>
            <a:r>
              <a:rPr lang="en-US" sz="2800" dirty="0"/>
              <a:t>,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hiburan</a:t>
            </a:r>
            <a:r>
              <a:rPr lang="en-US" sz="2800" dirty="0"/>
              <a:t> yang </a:t>
            </a:r>
            <a:r>
              <a:rPr lang="en-US" sz="2800" dirty="0" err="1"/>
              <a:t>bermanfaat</a:t>
            </a:r>
            <a:r>
              <a:rPr lang="en-US" sz="2800" dirty="0"/>
              <a:t> </a:t>
            </a:r>
            <a:r>
              <a:rPr lang="en-US" sz="2800" dirty="0" err="1"/>
              <a:t>bagi</a:t>
            </a:r>
            <a:r>
              <a:rPr lang="en-US" sz="2800" dirty="0"/>
              <a:t> </a:t>
            </a:r>
            <a:r>
              <a:rPr lang="en-US" sz="2800" dirty="0" err="1"/>
              <a:t>masyarakat</a:t>
            </a:r>
            <a:r>
              <a:rPr lang="en-US" sz="2800" dirty="0"/>
              <a:t>.</a:t>
            </a:r>
          </a:p>
          <a:p>
            <a:pPr lvl="0" algn="just">
              <a:lnSpc>
                <a:spcPct val="150000"/>
              </a:lnSpc>
            </a:pPr>
            <a:endParaRPr sz="2800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93" y="1353965"/>
            <a:ext cx="3752850" cy="1028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p15"/>
          <p:cNvGrpSpPr/>
          <p:nvPr/>
        </p:nvGrpSpPr>
        <p:grpSpPr>
          <a:xfrm>
            <a:off x="0" y="2642210"/>
            <a:ext cx="18288000" cy="7817204"/>
            <a:chOff x="0" y="-9525"/>
            <a:chExt cx="4816593" cy="2058852"/>
          </a:xfrm>
        </p:grpSpPr>
        <p:sp>
          <p:nvSpPr>
            <p:cNvPr id="235" name="Google Shape;235;p15"/>
            <p:cNvSpPr/>
            <p:nvPr/>
          </p:nvSpPr>
          <p:spPr>
            <a:xfrm>
              <a:off x="0" y="0"/>
              <a:ext cx="4816592" cy="2049327"/>
            </a:xfrm>
            <a:custGeom>
              <a:avLst/>
              <a:gdLst/>
              <a:ahLst/>
              <a:cxnLst/>
              <a:rect l="l" t="t" r="r" b="b"/>
              <a:pathLst>
                <a:path w="4816592" h="204932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049327"/>
                  </a:lnTo>
                  <a:lnTo>
                    <a:pt x="0" y="2049327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236" name="Google Shape;236;p15"/>
            <p:cNvSpPr txBox="1"/>
            <p:nvPr/>
          </p:nvSpPr>
          <p:spPr>
            <a:xfrm>
              <a:off x="0" y="-9525"/>
              <a:ext cx="4816593" cy="20588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9" name="Google Shape;249;p15"/>
          <p:cNvSpPr txBox="1"/>
          <p:nvPr/>
        </p:nvSpPr>
        <p:spPr>
          <a:xfrm>
            <a:off x="552191" y="1117037"/>
            <a:ext cx="16884900" cy="900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32995"/>
              </a:lnSpc>
            </a:pPr>
            <a:r>
              <a:rPr lang="en-US" sz="4400" dirty="0" err="1"/>
              <a:t>Prinsip</a:t>
            </a:r>
            <a:r>
              <a:rPr lang="en-US" sz="4400" dirty="0"/>
              <a:t> </a:t>
            </a:r>
            <a:r>
              <a:rPr lang="en-US" sz="4400" dirty="0" err="1"/>
              <a:t>Dasar</a:t>
            </a:r>
            <a:r>
              <a:rPr lang="en-US" sz="4400" dirty="0"/>
              <a:t> </a:t>
            </a:r>
            <a:r>
              <a:rPr lang="en-US" sz="4400" dirty="0" err="1"/>
              <a:t>Penyiaran</a:t>
            </a:r>
            <a:endParaRPr sz="4400" dirty="0"/>
          </a:p>
        </p:txBody>
      </p:sp>
      <p:sp>
        <p:nvSpPr>
          <p:cNvPr id="250" name="Google Shape;250;p15"/>
          <p:cNvSpPr txBox="1"/>
          <p:nvPr/>
        </p:nvSpPr>
        <p:spPr>
          <a:xfrm>
            <a:off x="533461" y="2744654"/>
            <a:ext cx="17474552" cy="775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/>
              <a:t>3. </a:t>
            </a:r>
            <a:r>
              <a:rPr lang="en-US" sz="2800" b="1" dirty="0" err="1"/>
              <a:t>Keberagaman</a:t>
            </a:r>
            <a:endParaRPr lang="en-US" sz="2800" b="1" dirty="0"/>
          </a:p>
          <a:p>
            <a:pPr algn="just">
              <a:lnSpc>
                <a:spcPct val="150000"/>
              </a:lnSpc>
            </a:pP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mencerminkan</a:t>
            </a:r>
            <a:r>
              <a:rPr lang="en-US" sz="2800" dirty="0"/>
              <a:t> </a:t>
            </a:r>
            <a:r>
              <a:rPr lang="en-US" sz="2800" dirty="0" err="1"/>
              <a:t>keberagaman</a:t>
            </a:r>
            <a:r>
              <a:rPr lang="en-US" sz="2800" dirty="0"/>
              <a:t> </a:t>
            </a:r>
            <a:r>
              <a:rPr lang="en-US" sz="2800" dirty="0" err="1"/>
              <a:t>budaya</a:t>
            </a:r>
            <a:r>
              <a:rPr lang="en-US" sz="2800" dirty="0"/>
              <a:t>, </a:t>
            </a:r>
            <a:r>
              <a:rPr lang="en-US" sz="2800" dirty="0" err="1"/>
              <a:t>bahasa</a:t>
            </a:r>
            <a:r>
              <a:rPr lang="en-US" sz="2800" dirty="0"/>
              <a:t>, </a:t>
            </a:r>
            <a:r>
              <a:rPr lang="en-US" sz="2800" dirty="0" err="1"/>
              <a:t>pandangan</a:t>
            </a:r>
            <a:r>
              <a:rPr lang="en-US" sz="2800" dirty="0"/>
              <a:t>,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aspirasi</a:t>
            </a:r>
            <a:r>
              <a:rPr lang="en-US" sz="2800" dirty="0"/>
              <a:t> </a:t>
            </a:r>
            <a:r>
              <a:rPr lang="en-US" sz="2800" dirty="0" err="1"/>
              <a:t>masyarakat</a:t>
            </a:r>
            <a:r>
              <a:rPr lang="en-US" sz="2800" dirty="0"/>
              <a:t>. Hal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penting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memastikan</a:t>
            </a:r>
            <a:r>
              <a:rPr lang="en-US" sz="2800" dirty="0"/>
              <a:t> </a:t>
            </a:r>
            <a:r>
              <a:rPr lang="en-US" sz="2800" dirty="0" err="1"/>
              <a:t>bahwa</a:t>
            </a:r>
            <a:r>
              <a:rPr lang="en-US" sz="2800" dirty="0"/>
              <a:t> </a:t>
            </a:r>
            <a:r>
              <a:rPr lang="en-US" sz="2800" dirty="0" err="1"/>
              <a:t>seluruh</a:t>
            </a:r>
            <a:r>
              <a:rPr lang="en-US" sz="2800" dirty="0"/>
              <a:t> </a:t>
            </a:r>
            <a:r>
              <a:rPr lang="en-US" sz="2800" dirty="0" err="1"/>
              <a:t>kelompok</a:t>
            </a:r>
            <a:r>
              <a:rPr lang="en-US" sz="2800" dirty="0"/>
              <a:t> </a:t>
            </a:r>
            <a:r>
              <a:rPr lang="en-US" sz="2800" dirty="0" err="1"/>
              <a:t>sosial</a:t>
            </a:r>
            <a:r>
              <a:rPr lang="en-US" sz="2800" dirty="0"/>
              <a:t> di </a:t>
            </a:r>
            <a:r>
              <a:rPr lang="en-US" sz="2800" dirty="0" err="1"/>
              <a:t>masyarakat</a:t>
            </a:r>
            <a:r>
              <a:rPr lang="en-US" sz="2800" dirty="0"/>
              <a:t> </a:t>
            </a:r>
            <a:r>
              <a:rPr lang="en-US" sz="2800" dirty="0" err="1"/>
              <a:t>diwakili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dihormati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program yang </a:t>
            </a:r>
            <a:r>
              <a:rPr lang="en-US" sz="2800" dirty="0" err="1"/>
              <a:t>disiarkan</a:t>
            </a:r>
            <a:r>
              <a:rPr lang="en-US" sz="28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800" b="1" dirty="0"/>
              <a:t>4. </a:t>
            </a:r>
            <a:r>
              <a:rPr lang="en-US" sz="2800" b="1" dirty="0" err="1"/>
              <a:t>Akuntabilitas</a:t>
            </a:r>
            <a:endParaRPr lang="en-US" sz="2800" b="1" dirty="0"/>
          </a:p>
          <a:p>
            <a:pPr algn="just">
              <a:lnSpc>
                <a:spcPct val="150000"/>
              </a:lnSpc>
            </a:pPr>
            <a:r>
              <a:rPr lang="en-US" sz="2800" dirty="0" err="1"/>
              <a:t>Lembaga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bertanggung</a:t>
            </a:r>
            <a:r>
              <a:rPr lang="en-US" sz="2800" dirty="0"/>
              <a:t> </a:t>
            </a:r>
            <a:r>
              <a:rPr lang="en-US" sz="2800" dirty="0" err="1"/>
              <a:t>jawab</a:t>
            </a:r>
            <a:r>
              <a:rPr lang="en-US" sz="2800" dirty="0"/>
              <a:t> </a:t>
            </a:r>
            <a:r>
              <a:rPr lang="en-US" sz="2800" dirty="0" err="1"/>
              <a:t>atas</a:t>
            </a:r>
            <a:r>
              <a:rPr lang="en-US" sz="2800" dirty="0"/>
              <a:t> </a:t>
            </a:r>
            <a:r>
              <a:rPr lang="en-US" sz="2800" dirty="0" err="1"/>
              <a:t>setiap</a:t>
            </a:r>
            <a:r>
              <a:rPr lang="en-US" sz="2800" dirty="0"/>
              <a:t> </a:t>
            </a:r>
            <a:r>
              <a:rPr lang="en-US" sz="2800" dirty="0" err="1"/>
              <a:t>konten</a:t>
            </a:r>
            <a:r>
              <a:rPr lang="en-US" sz="2800" dirty="0"/>
              <a:t> yang </a:t>
            </a:r>
            <a:r>
              <a:rPr lang="en-US" sz="2800" dirty="0" err="1"/>
              <a:t>disiarkan</a:t>
            </a:r>
            <a:r>
              <a:rPr lang="en-US" sz="2800" dirty="0"/>
              <a:t>. </a:t>
            </a:r>
            <a:r>
              <a:rPr lang="en-US" sz="2800" dirty="0" err="1"/>
              <a:t>Akuntabilitas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berkaitan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kewajiban</a:t>
            </a:r>
            <a:r>
              <a:rPr lang="en-US" sz="2800" dirty="0"/>
              <a:t> </a:t>
            </a:r>
            <a:r>
              <a:rPr lang="en-US" sz="2800" dirty="0" err="1"/>
              <a:t>lembaga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mematuhi</a:t>
            </a:r>
            <a:r>
              <a:rPr lang="en-US" sz="2800" dirty="0"/>
              <a:t> </a:t>
            </a:r>
            <a:r>
              <a:rPr lang="en-US" sz="2800" dirty="0" err="1"/>
              <a:t>standar</a:t>
            </a:r>
            <a:r>
              <a:rPr lang="en-US" sz="2800" dirty="0"/>
              <a:t> </a:t>
            </a:r>
            <a:r>
              <a:rPr lang="en-US" sz="2800" dirty="0" err="1"/>
              <a:t>etika</a:t>
            </a:r>
            <a:r>
              <a:rPr lang="en-US" sz="2800" dirty="0"/>
              <a:t>, </a:t>
            </a:r>
            <a:r>
              <a:rPr lang="en-US" sz="2800" dirty="0" err="1"/>
              <a:t>hukum</a:t>
            </a:r>
            <a:r>
              <a:rPr lang="en-US" sz="2800" dirty="0"/>
              <a:t>,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regulasi</a:t>
            </a:r>
            <a:r>
              <a:rPr lang="en-US" sz="2800" dirty="0"/>
              <a:t> yang </a:t>
            </a:r>
            <a:r>
              <a:rPr lang="en-US" sz="2800" dirty="0" err="1"/>
              <a:t>ditetapkan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badan</a:t>
            </a:r>
            <a:r>
              <a:rPr lang="en-US" sz="2800" dirty="0"/>
              <a:t> </a:t>
            </a:r>
            <a:r>
              <a:rPr lang="en-US" sz="2800" dirty="0" err="1"/>
              <a:t>pengawas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800" b="1" dirty="0"/>
              <a:t>5. </a:t>
            </a:r>
            <a:r>
              <a:rPr lang="en-US" sz="2800" b="1" dirty="0" err="1"/>
              <a:t>Keseimbangan</a:t>
            </a:r>
            <a:r>
              <a:rPr lang="en-US" sz="2800" b="1" dirty="0"/>
              <a:t> </a:t>
            </a:r>
            <a:r>
              <a:rPr lang="en-US" sz="2800" b="1" dirty="0" err="1"/>
              <a:t>dan</a:t>
            </a:r>
            <a:r>
              <a:rPr lang="en-US" sz="2800" b="1" dirty="0"/>
              <a:t> </a:t>
            </a:r>
            <a:r>
              <a:rPr lang="en-US" sz="2800" b="1" dirty="0" err="1"/>
              <a:t>Keadilan</a:t>
            </a:r>
            <a:endParaRPr lang="en-US" sz="2800" b="1" dirty="0"/>
          </a:p>
          <a:p>
            <a:pPr algn="just">
              <a:lnSpc>
                <a:spcPct val="150000"/>
              </a:lnSpc>
            </a:pP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memberikan</a:t>
            </a:r>
            <a:r>
              <a:rPr lang="en-US" sz="2800" dirty="0"/>
              <a:t> </a:t>
            </a:r>
            <a:r>
              <a:rPr lang="en-US" sz="2800" dirty="0" err="1"/>
              <a:t>ruang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berbagai</a:t>
            </a:r>
            <a:r>
              <a:rPr lang="en-US" sz="2800" dirty="0"/>
              <a:t> </a:t>
            </a:r>
            <a:r>
              <a:rPr lang="en-US" sz="2800" dirty="0" err="1"/>
              <a:t>sudut</a:t>
            </a:r>
            <a:r>
              <a:rPr lang="en-US" sz="2800" dirty="0"/>
              <a:t> </a:t>
            </a:r>
            <a:r>
              <a:rPr lang="en-US" sz="2800" dirty="0" err="1"/>
              <a:t>pandang</a:t>
            </a:r>
            <a:r>
              <a:rPr lang="en-US" sz="2800" dirty="0"/>
              <a:t>, </a:t>
            </a:r>
            <a:r>
              <a:rPr lang="en-US" sz="2800" dirty="0" err="1"/>
              <a:t>terutama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isu-isu</a:t>
            </a:r>
            <a:r>
              <a:rPr lang="en-US" sz="2800" dirty="0"/>
              <a:t> yang </a:t>
            </a:r>
            <a:r>
              <a:rPr lang="en-US" sz="2800" dirty="0" err="1"/>
              <a:t>kontroversial</a:t>
            </a:r>
            <a:r>
              <a:rPr lang="en-US" sz="2800" dirty="0"/>
              <a:t>. </a:t>
            </a:r>
            <a:r>
              <a:rPr lang="en-US" sz="2800" dirty="0" err="1"/>
              <a:t>Setiap</a:t>
            </a:r>
            <a:r>
              <a:rPr lang="en-US" sz="2800" dirty="0"/>
              <a:t> </a:t>
            </a:r>
            <a:r>
              <a:rPr lang="en-US" sz="2800" dirty="0" err="1"/>
              <a:t>pihak</a:t>
            </a:r>
            <a:r>
              <a:rPr lang="en-US" sz="2800" dirty="0"/>
              <a:t> yang </a:t>
            </a:r>
            <a:r>
              <a:rPr lang="en-US" sz="2800" dirty="0" err="1"/>
              <a:t>terlibat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suatu</a:t>
            </a:r>
            <a:r>
              <a:rPr lang="en-US" sz="2800" dirty="0"/>
              <a:t> </a:t>
            </a:r>
            <a:r>
              <a:rPr lang="en-US" sz="2800" dirty="0" err="1"/>
              <a:t>isu</a:t>
            </a:r>
            <a:r>
              <a:rPr lang="en-US" sz="2800" dirty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diberikan</a:t>
            </a:r>
            <a:r>
              <a:rPr lang="en-US" sz="2800" dirty="0"/>
              <a:t> </a:t>
            </a:r>
            <a:r>
              <a:rPr lang="en-US" sz="2800" dirty="0" err="1"/>
              <a:t>kesempatan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menyampaikan</a:t>
            </a:r>
            <a:r>
              <a:rPr lang="en-US" sz="2800" dirty="0"/>
              <a:t> </a:t>
            </a:r>
            <a:r>
              <a:rPr lang="en-US" sz="2800" dirty="0" err="1"/>
              <a:t>pendapat</a:t>
            </a:r>
            <a:r>
              <a:rPr lang="en-US" sz="2800" dirty="0"/>
              <a:t> </a:t>
            </a:r>
            <a:r>
              <a:rPr lang="en-US" sz="2800" dirty="0" err="1"/>
              <a:t>mereka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dirty="0" err="1"/>
              <a:t>adil</a:t>
            </a:r>
            <a:r>
              <a:rPr lang="en-US" sz="2800" dirty="0"/>
              <a:t>.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93" y="1353965"/>
            <a:ext cx="375285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88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p15"/>
          <p:cNvGrpSpPr/>
          <p:nvPr/>
        </p:nvGrpSpPr>
        <p:grpSpPr>
          <a:xfrm>
            <a:off x="0" y="2642210"/>
            <a:ext cx="18288000" cy="7817204"/>
            <a:chOff x="0" y="-9525"/>
            <a:chExt cx="4816593" cy="2058852"/>
          </a:xfrm>
        </p:grpSpPr>
        <p:sp>
          <p:nvSpPr>
            <p:cNvPr id="235" name="Google Shape;235;p15"/>
            <p:cNvSpPr/>
            <p:nvPr/>
          </p:nvSpPr>
          <p:spPr>
            <a:xfrm>
              <a:off x="0" y="0"/>
              <a:ext cx="4816592" cy="2049327"/>
            </a:xfrm>
            <a:custGeom>
              <a:avLst/>
              <a:gdLst/>
              <a:ahLst/>
              <a:cxnLst/>
              <a:rect l="l" t="t" r="r" b="b"/>
              <a:pathLst>
                <a:path w="4816592" h="204932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049327"/>
                  </a:lnTo>
                  <a:lnTo>
                    <a:pt x="0" y="2049327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236" name="Google Shape;236;p15"/>
            <p:cNvSpPr txBox="1"/>
            <p:nvPr/>
          </p:nvSpPr>
          <p:spPr>
            <a:xfrm>
              <a:off x="0" y="-9525"/>
              <a:ext cx="4816593" cy="20588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9" name="Google Shape;249;p15"/>
          <p:cNvSpPr txBox="1"/>
          <p:nvPr/>
        </p:nvSpPr>
        <p:spPr>
          <a:xfrm>
            <a:off x="552191" y="1117037"/>
            <a:ext cx="16884900" cy="900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32995"/>
              </a:lnSpc>
            </a:pPr>
            <a:r>
              <a:rPr lang="en-US" sz="4400" dirty="0" err="1"/>
              <a:t>Prinsip</a:t>
            </a:r>
            <a:r>
              <a:rPr lang="en-US" sz="4400" dirty="0"/>
              <a:t> </a:t>
            </a:r>
            <a:r>
              <a:rPr lang="en-US" sz="4400" dirty="0" err="1"/>
              <a:t>Dasar</a:t>
            </a:r>
            <a:r>
              <a:rPr lang="en-US" sz="4400" dirty="0"/>
              <a:t> </a:t>
            </a:r>
            <a:r>
              <a:rPr lang="en-US" sz="4400" dirty="0" err="1"/>
              <a:t>Penyiaran</a:t>
            </a:r>
            <a:endParaRPr sz="4400" dirty="0"/>
          </a:p>
        </p:txBody>
      </p:sp>
      <p:sp>
        <p:nvSpPr>
          <p:cNvPr id="250" name="Google Shape;250;p15"/>
          <p:cNvSpPr txBox="1"/>
          <p:nvPr/>
        </p:nvSpPr>
        <p:spPr>
          <a:xfrm>
            <a:off x="552191" y="3306923"/>
            <a:ext cx="17474552" cy="5816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/>
              <a:t>6. </a:t>
            </a:r>
            <a:r>
              <a:rPr lang="en-US" sz="2800" b="1" dirty="0" err="1"/>
              <a:t>Perlindungan</a:t>
            </a:r>
            <a:r>
              <a:rPr lang="en-US" sz="2800" b="1" dirty="0"/>
              <a:t> </a:t>
            </a:r>
            <a:r>
              <a:rPr lang="en-US" sz="2800" b="1" dirty="0" err="1"/>
              <a:t>terhadap</a:t>
            </a:r>
            <a:r>
              <a:rPr lang="en-US" sz="2800" b="1" dirty="0"/>
              <a:t> </a:t>
            </a:r>
            <a:r>
              <a:rPr lang="en-US" sz="2800" b="1" dirty="0" err="1"/>
              <a:t>Kelompok</a:t>
            </a:r>
            <a:r>
              <a:rPr lang="en-US" sz="2800" b="1" dirty="0"/>
              <a:t> </a:t>
            </a:r>
            <a:r>
              <a:rPr lang="en-US" sz="2800" b="1" dirty="0" err="1"/>
              <a:t>Rentan</a:t>
            </a:r>
            <a:endParaRPr lang="en-US" sz="2800" b="1" dirty="0"/>
          </a:p>
          <a:p>
            <a:pPr algn="just">
              <a:lnSpc>
                <a:spcPct val="150000"/>
              </a:lnSpc>
            </a:pP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melindungi</a:t>
            </a:r>
            <a:r>
              <a:rPr lang="en-US" sz="2800" dirty="0"/>
              <a:t> </a:t>
            </a:r>
            <a:r>
              <a:rPr lang="en-US" sz="2800" dirty="0" err="1"/>
              <a:t>kelompok-kelompok</a:t>
            </a:r>
            <a:r>
              <a:rPr lang="en-US" sz="2800" dirty="0"/>
              <a:t> yang </a:t>
            </a:r>
            <a:r>
              <a:rPr lang="en-US" sz="2800" dirty="0" err="1"/>
              <a:t>rentan</a:t>
            </a:r>
            <a:r>
              <a:rPr lang="en-US" sz="2800" dirty="0"/>
              <a:t>, </a:t>
            </a:r>
            <a:r>
              <a:rPr lang="en-US" sz="2800" dirty="0" err="1"/>
              <a:t>seperti</a:t>
            </a:r>
            <a:r>
              <a:rPr lang="en-US" sz="2800" dirty="0"/>
              <a:t> </a:t>
            </a:r>
            <a:r>
              <a:rPr lang="en-US" sz="2800" dirty="0" err="1"/>
              <a:t>anak-anak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remaja</a:t>
            </a:r>
            <a:r>
              <a:rPr lang="en-US" sz="2800" dirty="0"/>
              <a:t>,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konten</a:t>
            </a:r>
            <a:r>
              <a:rPr lang="en-US" sz="2800" dirty="0"/>
              <a:t> yang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pantas</a:t>
            </a:r>
            <a:r>
              <a:rPr lang="en-US" sz="2800" dirty="0"/>
              <a:t>.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mencakup</a:t>
            </a:r>
            <a:r>
              <a:rPr lang="en-US" sz="2800" dirty="0"/>
              <a:t> </a:t>
            </a:r>
            <a:r>
              <a:rPr lang="en-US" sz="2800" dirty="0" err="1"/>
              <a:t>peraturan</a:t>
            </a:r>
            <a:r>
              <a:rPr lang="en-US" sz="2800" dirty="0"/>
              <a:t> </a:t>
            </a:r>
            <a:r>
              <a:rPr lang="en-US" sz="2800" dirty="0" err="1"/>
              <a:t>ketat</a:t>
            </a:r>
            <a:r>
              <a:rPr lang="en-US" sz="2800" dirty="0"/>
              <a:t> </a:t>
            </a:r>
            <a:r>
              <a:rPr lang="en-US" sz="2800" dirty="0" err="1"/>
              <a:t>tentang</a:t>
            </a:r>
            <a:r>
              <a:rPr lang="en-US" sz="2800" dirty="0"/>
              <a:t> </a:t>
            </a:r>
            <a:r>
              <a:rPr lang="en-US" sz="2800" dirty="0" err="1"/>
              <a:t>klasifikasi</a:t>
            </a:r>
            <a:r>
              <a:rPr lang="en-US" sz="2800" dirty="0"/>
              <a:t> program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waktu</a:t>
            </a:r>
            <a:r>
              <a:rPr lang="en-US" sz="2800" dirty="0"/>
              <a:t> </a:t>
            </a:r>
            <a:r>
              <a:rPr lang="en-US" sz="2800" dirty="0" err="1"/>
              <a:t>penayangan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memastikan</a:t>
            </a:r>
            <a:r>
              <a:rPr lang="en-US" sz="2800" dirty="0"/>
              <a:t> </a:t>
            </a:r>
            <a:r>
              <a:rPr lang="en-US" sz="2800" dirty="0" err="1"/>
              <a:t>bahwa</a:t>
            </a:r>
            <a:r>
              <a:rPr lang="en-US" sz="2800" dirty="0"/>
              <a:t> </a:t>
            </a:r>
            <a:r>
              <a:rPr lang="en-US" sz="2800" dirty="0" err="1"/>
              <a:t>konten</a:t>
            </a:r>
            <a:r>
              <a:rPr lang="en-US" sz="2800" dirty="0"/>
              <a:t> yang </a:t>
            </a:r>
            <a:r>
              <a:rPr lang="en-US" sz="2800" dirty="0" err="1"/>
              <a:t>disiarkan</a:t>
            </a:r>
            <a:r>
              <a:rPr lang="en-US" sz="2800" dirty="0"/>
              <a:t> </a:t>
            </a:r>
            <a:r>
              <a:rPr lang="en-US" sz="2800" dirty="0" err="1"/>
              <a:t>sesuai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usia</a:t>
            </a:r>
            <a:r>
              <a:rPr lang="en-US" sz="2800" dirty="0"/>
              <a:t> </a:t>
            </a:r>
            <a:r>
              <a:rPr lang="en-US" sz="2800" dirty="0" err="1"/>
              <a:t>audiens</a:t>
            </a:r>
            <a:r>
              <a:rPr lang="en-US" sz="2800" dirty="0" smtClean="0"/>
              <a:t>.</a:t>
            </a:r>
          </a:p>
          <a:p>
            <a:pPr algn="just">
              <a:lnSpc>
                <a:spcPct val="150000"/>
              </a:lnSpc>
            </a:pPr>
            <a:endParaRPr lang="en-US" sz="2800" dirty="0"/>
          </a:p>
          <a:p>
            <a:pPr algn="just">
              <a:lnSpc>
                <a:spcPct val="150000"/>
              </a:lnSpc>
            </a:pPr>
            <a:r>
              <a:rPr lang="en-US" sz="2800" b="1" dirty="0"/>
              <a:t>7. </a:t>
            </a:r>
            <a:r>
              <a:rPr lang="en-US" sz="2800" b="1" dirty="0" err="1"/>
              <a:t>Kemandirian</a:t>
            </a:r>
            <a:endParaRPr lang="en-US" sz="2800" b="1" dirty="0"/>
          </a:p>
          <a:p>
            <a:pPr algn="just">
              <a:lnSpc>
                <a:spcPct val="150000"/>
              </a:lnSpc>
            </a:pPr>
            <a:r>
              <a:rPr lang="en-US" sz="2800" dirty="0" err="1"/>
              <a:t>Lembaga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bebas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pengaruh</a:t>
            </a:r>
            <a:r>
              <a:rPr lang="en-US" sz="2800" dirty="0"/>
              <a:t> </a:t>
            </a:r>
            <a:r>
              <a:rPr lang="en-US" sz="2800" dirty="0" err="1"/>
              <a:t>eksternal</a:t>
            </a:r>
            <a:r>
              <a:rPr lang="en-US" sz="2800" dirty="0"/>
              <a:t>, </a:t>
            </a:r>
            <a:r>
              <a:rPr lang="en-US" sz="2800" dirty="0" err="1"/>
              <a:t>baik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pemerintah</a:t>
            </a:r>
            <a:r>
              <a:rPr lang="en-US" sz="2800" dirty="0"/>
              <a:t>, </a:t>
            </a:r>
            <a:r>
              <a:rPr lang="en-US" sz="2800" dirty="0" err="1"/>
              <a:t>partai</a:t>
            </a:r>
            <a:r>
              <a:rPr lang="en-US" sz="2800" dirty="0"/>
              <a:t> </a:t>
            </a:r>
            <a:r>
              <a:rPr lang="en-US" sz="2800" dirty="0" err="1"/>
              <a:t>politik</a:t>
            </a:r>
            <a:r>
              <a:rPr lang="en-US" sz="2800" dirty="0"/>
              <a:t>, </a:t>
            </a:r>
            <a:r>
              <a:rPr lang="en-US" sz="2800" dirty="0" err="1"/>
              <a:t>maupun</a:t>
            </a:r>
            <a:r>
              <a:rPr lang="en-US" sz="2800" dirty="0"/>
              <a:t> </a:t>
            </a:r>
            <a:r>
              <a:rPr lang="en-US" sz="2800" dirty="0" err="1"/>
              <a:t>entitas</a:t>
            </a:r>
            <a:r>
              <a:rPr lang="en-US" sz="2800" dirty="0"/>
              <a:t> </a:t>
            </a:r>
            <a:r>
              <a:rPr lang="en-US" sz="2800" dirty="0" err="1"/>
              <a:t>komersial</a:t>
            </a:r>
            <a:r>
              <a:rPr lang="en-US" sz="2800" dirty="0"/>
              <a:t>. </a:t>
            </a:r>
            <a:r>
              <a:rPr lang="en-US" sz="2800" dirty="0" err="1"/>
              <a:t>Kemandirian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memastikan</a:t>
            </a:r>
            <a:r>
              <a:rPr lang="en-US" sz="2800" dirty="0"/>
              <a:t> </a:t>
            </a:r>
            <a:r>
              <a:rPr lang="en-US" sz="2800" dirty="0" err="1"/>
              <a:t>bahwa</a:t>
            </a:r>
            <a:r>
              <a:rPr lang="en-US" sz="2800" dirty="0"/>
              <a:t> </a:t>
            </a:r>
            <a:r>
              <a:rPr lang="en-US" sz="2800" dirty="0" err="1"/>
              <a:t>lembaga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beroperasi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dirty="0" err="1"/>
              <a:t>bebas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profesional</a:t>
            </a:r>
            <a:r>
              <a:rPr lang="en-US" sz="2800" dirty="0"/>
              <a:t> </a:t>
            </a:r>
            <a:r>
              <a:rPr lang="en-US" sz="2800" dirty="0" err="1"/>
              <a:t>tanpa</a:t>
            </a:r>
            <a:r>
              <a:rPr lang="en-US" sz="2800" dirty="0"/>
              <a:t> </a:t>
            </a:r>
            <a:r>
              <a:rPr lang="en-US" sz="2800" dirty="0" err="1"/>
              <a:t>tekanan</a:t>
            </a:r>
            <a:r>
              <a:rPr lang="en-US" sz="2800" dirty="0"/>
              <a:t> yang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mempengaruhi</a:t>
            </a:r>
            <a:r>
              <a:rPr lang="en-US" sz="2800" dirty="0"/>
              <a:t> </a:t>
            </a:r>
            <a:r>
              <a:rPr lang="en-US" sz="2800" dirty="0" err="1"/>
              <a:t>konten</a:t>
            </a:r>
            <a:r>
              <a:rPr lang="en-US" sz="2800" dirty="0"/>
              <a:t> yang </a:t>
            </a:r>
            <a:r>
              <a:rPr lang="en-US" sz="2800" dirty="0" err="1"/>
              <a:t>disiarkan</a:t>
            </a:r>
            <a:r>
              <a:rPr lang="en-US" sz="2800" dirty="0"/>
              <a:t>.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93" y="1353965"/>
            <a:ext cx="375285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12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p15"/>
          <p:cNvGrpSpPr/>
          <p:nvPr/>
        </p:nvGrpSpPr>
        <p:grpSpPr>
          <a:xfrm>
            <a:off x="0" y="2642210"/>
            <a:ext cx="18288000" cy="7817204"/>
            <a:chOff x="0" y="-9525"/>
            <a:chExt cx="4816593" cy="2058852"/>
          </a:xfrm>
        </p:grpSpPr>
        <p:sp>
          <p:nvSpPr>
            <p:cNvPr id="235" name="Google Shape;235;p15"/>
            <p:cNvSpPr/>
            <p:nvPr/>
          </p:nvSpPr>
          <p:spPr>
            <a:xfrm>
              <a:off x="0" y="0"/>
              <a:ext cx="4816592" cy="2049327"/>
            </a:xfrm>
            <a:custGeom>
              <a:avLst/>
              <a:gdLst/>
              <a:ahLst/>
              <a:cxnLst/>
              <a:rect l="l" t="t" r="r" b="b"/>
              <a:pathLst>
                <a:path w="4816592" h="204932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049327"/>
                  </a:lnTo>
                  <a:lnTo>
                    <a:pt x="0" y="2049327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236" name="Google Shape;236;p15"/>
            <p:cNvSpPr txBox="1"/>
            <p:nvPr/>
          </p:nvSpPr>
          <p:spPr>
            <a:xfrm>
              <a:off x="0" y="-9525"/>
              <a:ext cx="4816593" cy="20588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9" name="Google Shape;249;p15"/>
          <p:cNvSpPr txBox="1"/>
          <p:nvPr/>
        </p:nvSpPr>
        <p:spPr>
          <a:xfrm>
            <a:off x="552191" y="1117037"/>
            <a:ext cx="16884900" cy="900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32995"/>
              </a:lnSpc>
            </a:pPr>
            <a:r>
              <a:rPr lang="en-US" sz="4400" dirty="0" err="1"/>
              <a:t>Prinsip</a:t>
            </a:r>
            <a:r>
              <a:rPr lang="en-US" sz="4400" dirty="0"/>
              <a:t> </a:t>
            </a:r>
            <a:r>
              <a:rPr lang="en-US" sz="4400" dirty="0" err="1"/>
              <a:t>Dasar</a:t>
            </a:r>
            <a:r>
              <a:rPr lang="en-US" sz="4400" dirty="0"/>
              <a:t> </a:t>
            </a:r>
            <a:r>
              <a:rPr lang="en-US" sz="4400" dirty="0" err="1"/>
              <a:t>Penyiaran</a:t>
            </a:r>
            <a:endParaRPr sz="4400" dirty="0"/>
          </a:p>
        </p:txBody>
      </p:sp>
      <p:sp>
        <p:nvSpPr>
          <p:cNvPr id="250" name="Google Shape;250;p15"/>
          <p:cNvSpPr txBox="1"/>
          <p:nvPr/>
        </p:nvSpPr>
        <p:spPr>
          <a:xfrm>
            <a:off x="552191" y="3306923"/>
            <a:ext cx="17474552" cy="3877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/>
              <a:t>8. </a:t>
            </a:r>
            <a:r>
              <a:rPr lang="en-US" sz="2800" b="1" dirty="0" err="1"/>
              <a:t>Prinsip</a:t>
            </a:r>
            <a:r>
              <a:rPr lang="en-US" sz="2800" b="1" dirty="0"/>
              <a:t> </a:t>
            </a:r>
            <a:r>
              <a:rPr lang="en-US" sz="2800" b="1" dirty="0" err="1"/>
              <a:t>Etika</a:t>
            </a:r>
            <a:r>
              <a:rPr lang="en-US" sz="2800" b="1" dirty="0"/>
              <a:t> </a:t>
            </a:r>
            <a:r>
              <a:rPr lang="en-US" sz="2800" b="1" dirty="0" err="1"/>
              <a:t>dan</a:t>
            </a:r>
            <a:r>
              <a:rPr lang="en-US" sz="2800" b="1" dirty="0"/>
              <a:t> Moral</a:t>
            </a:r>
          </a:p>
          <a:p>
            <a:pPr algn="just">
              <a:lnSpc>
                <a:spcPct val="150000"/>
              </a:lnSpc>
            </a:pP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mematuhi</a:t>
            </a:r>
            <a:r>
              <a:rPr lang="en-US" sz="2800" dirty="0"/>
              <a:t> </a:t>
            </a:r>
            <a:r>
              <a:rPr lang="en-US" sz="2800" dirty="0" err="1"/>
              <a:t>nilai-nilai</a:t>
            </a:r>
            <a:r>
              <a:rPr lang="en-US" sz="2800" dirty="0"/>
              <a:t> </a:t>
            </a:r>
            <a:r>
              <a:rPr lang="en-US" sz="2800" dirty="0" err="1"/>
              <a:t>etika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moral yang </a:t>
            </a:r>
            <a:r>
              <a:rPr lang="en-US" sz="2800" dirty="0" err="1"/>
              <a:t>berlaku</a:t>
            </a:r>
            <a:r>
              <a:rPr lang="en-US" sz="2800" dirty="0"/>
              <a:t> di </a:t>
            </a:r>
            <a:r>
              <a:rPr lang="en-US" sz="2800" dirty="0" err="1"/>
              <a:t>masyarakat</a:t>
            </a:r>
            <a:r>
              <a:rPr lang="en-US" sz="2800" dirty="0"/>
              <a:t>. </a:t>
            </a:r>
            <a:r>
              <a:rPr lang="en-US" sz="2800" dirty="0" err="1"/>
              <a:t>Konten</a:t>
            </a:r>
            <a:r>
              <a:rPr lang="en-US" sz="2800" dirty="0"/>
              <a:t> yang </a:t>
            </a:r>
            <a:r>
              <a:rPr lang="en-US" sz="2800" dirty="0" err="1"/>
              <a:t>disiarkan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boleh</a:t>
            </a:r>
            <a:r>
              <a:rPr lang="en-US" sz="2800" dirty="0"/>
              <a:t> </a:t>
            </a:r>
            <a:r>
              <a:rPr lang="en-US" sz="2800" dirty="0" err="1"/>
              <a:t>mempromosikan</a:t>
            </a:r>
            <a:r>
              <a:rPr lang="en-US" sz="2800" dirty="0"/>
              <a:t> </a:t>
            </a:r>
            <a:r>
              <a:rPr lang="en-US" sz="2800" dirty="0" err="1"/>
              <a:t>kekerasan</a:t>
            </a:r>
            <a:r>
              <a:rPr lang="en-US" sz="2800" dirty="0"/>
              <a:t>, </a:t>
            </a:r>
            <a:r>
              <a:rPr lang="en-US" sz="2800" dirty="0" err="1"/>
              <a:t>kebencian</a:t>
            </a:r>
            <a:r>
              <a:rPr lang="en-US" sz="2800" dirty="0"/>
              <a:t>, </a:t>
            </a:r>
            <a:r>
              <a:rPr lang="en-US" sz="2800" dirty="0" err="1"/>
              <a:t>diskriminasi</a:t>
            </a:r>
            <a:r>
              <a:rPr lang="en-US" sz="2800" dirty="0"/>
              <a:t>,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perilaku</a:t>
            </a:r>
            <a:r>
              <a:rPr lang="en-US" sz="2800" dirty="0"/>
              <a:t> yang </a:t>
            </a:r>
            <a:r>
              <a:rPr lang="en-US" sz="2800" dirty="0" err="1"/>
              <a:t>merusak</a:t>
            </a:r>
            <a:r>
              <a:rPr lang="en-US" sz="2800" dirty="0"/>
              <a:t> </a:t>
            </a:r>
            <a:r>
              <a:rPr lang="en-US" sz="2800" dirty="0" err="1"/>
              <a:t>norma</a:t>
            </a:r>
            <a:r>
              <a:rPr lang="en-US" sz="2800" dirty="0"/>
              <a:t> </a:t>
            </a:r>
            <a:r>
              <a:rPr lang="en-US" sz="2800" dirty="0" err="1"/>
              <a:t>sosial</a:t>
            </a:r>
            <a:r>
              <a:rPr lang="en-US" sz="2800" dirty="0" smtClean="0"/>
              <a:t>.</a:t>
            </a:r>
          </a:p>
          <a:p>
            <a:pPr algn="just">
              <a:lnSpc>
                <a:spcPct val="150000"/>
              </a:lnSpc>
            </a:pPr>
            <a:endParaRPr lang="en-US" sz="2800" dirty="0"/>
          </a:p>
          <a:p>
            <a:pPr algn="just">
              <a:lnSpc>
                <a:spcPct val="150000"/>
              </a:lnSpc>
            </a:pPr>
            <a:r>
              <a:rPr lang="en-US" sz="2800" dirty="0" err="1"/>
              <a:t>Prinsip-prinsip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fondasi</a:t>
            </a:r>
            <a:r>
              <a:rPr lang="en-US" sz="2800" dirty="0"/>
              <a:t> </a:t>
            </a:r>
            <a:r>
              <a:rPr lang="en-US" sz="2800" dirty="0" err="1"/>
              <a:t>penting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memastikan</a:t>
            </a:r>
            <a:r>
              <a:rPr lang="en-US" sz="2800" dirty="0"/>
              <a:t> </a:t>
            </a:r>
            <a:r>
              <a:rPr lang="en-US" sz="2800" dirty="0" err="1"/>
              <a:t>bahwa</a:t>
            </a:r>
            <a:r>
              <a:rPr lang="en-US" sz="2800" dirty="0"/>
              <a:t> </a:t>
            </a:r>
            <a:r>
              <a:rPr lang="en-US" sz="2800" dirty="0" err="1"/>
              <a:t>sistem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berfungsi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dirty="0" err="1"/>
              <a:t>profesional</a:t>
            </a:r>
            <a:r>
              <a:rPr lang="en-US" sz="2800" dirty="0"/>
              <a:t>, </a:t>
            </a:r>
            <a:r>
              <a:rPr lang="en-US" sz="2800" dirty="0" err="1"/>
              <a:t>bertanggung</a:t>
            </a:r>
            <a:r>
              <a:rPr lang="en-US" sz="2800" dirty="0"/>
              <a:t> </a:t>
            </a:r>
            <a:r>
              <a:rPr lang="en-US" sz="2800" dirty="0" err="1"/>
              <a:t>jawab</a:t>
            </a:r>
            <a:r>
              <a:rPr lang="en-US" sz="2800" dirty="0"/>
              <a:t>,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memberikan</a:t>
            </a:r>
            <a:r>
              <a:rPr lang="en-US" sz="2800" dirty="0"/>
              <a:t> </a:t>
            </a:r>
            <a:r>
              <a:rPr lang="en-US" sz="2800" dirty="0" err="1"/>
              <a:t>manfaat</a:t>
            </a:r>
            <a:r>
              <a:rPr lang="en-US" sz="2800" dirty="0"/>
              <a:t> optimal </a:t>
            </a:r>
            <a:r>
              <a:rPr lang="en-US" sz="2800" dirty="0" err="1"/>
              <a:t>bagi</a:t>
            </a:r>
            <a:r>
              <a:rPr lang="en-US" sz="2800" dirty="0"/>
              <a:t> </a:t>
            </a:r>
            <a:r>
              <a:rPr lang="en-US" sz="2800" dirty="0" err="1"/>
              <a:t>masyarakat</a:t>
            </a:r>
            <a:r>
              <a:rPr lang="en-US" sz="2800" dirty="0"/>
              <a:t> </a:t>
            </a:r>
            <a:r>
              <a:rPr lang="en-US" sz="2800" dirty="0" err="1"/>
              <a:t>luas</a:t>
            </a:r>
            <a:r>
              <a:rPr lang="en-US" sz="2800" dirty="0"/>
              <a:t>.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93" y="1353965"/>
            <a:ext cx="375285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4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8"/>
          <p:cNvSpPr/>
          <p:nvPr/>
        </p:nvSpPr>
        <p:spPr>
          <a:xfrm>
            <a:off x="0" y="0"/>
            <a:ext cx="497840" cy="10288692"/>
          </a:xfrm>
          <a:custGeom>
            <a:avLst/>
            <a:gdLst/>
            <a:ahLst/>
            <a:cxnLst/>
            <a:rect l="l" t="t" r="r" b="b"/>
            <a:pathLst>
              <a:path w="812800" h="2709333" extrusionOk="0">
                <a:moveTo>
                  <a:pt x="0" y="0"/>
                </a:moveTo>
                <a:lnTo>
                  <a:pt x="812800" y="0"/>
                </a:lnTo>
                <a:lnTo>
                  <a:pt x="812800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377FF2"/>
          </a:solidFill>
          <a:ln>
            <a:noFill/>
          </a:ln>
        </p:spPr>
      </p:sp>
      <p:grpSp>
        <p:nvGrpSpPr>
          <p:cNvPr id="294" name="Google Shape;294;p18"/>
          <p:cNvGrpSpPr/>
          <p:nvPr/>
        </p:nvGrpSpPr>
        <p:grpSpPr>
          <a:xfrm>
            <a:off x="17790668" y="-36175"/>
            <a:ext cx="497840" cy="10323232"/>
            <a:chOff x="0" y="-9525"/>
            <a:chExt cx="812800" cy="2718858"/>
          </a:xfrm>
        </p:grpSpPr>
        <p:sp>
          <p:nvSpPr>
            <p:cNvPr id="295" name="Google Shape;295;p18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296" name="Google Shape;296;p18"/>
            <p:cNvSpPr txBox="1"/>
            <p:nvPr/>
          </p:nvSpPr>
          <p:spPr>
            <a:xfrm>
              <a:off x="0" y="-9525"/>
              <a:ext cx="812800" cy="27188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98" name="Google Shape;298;p18"/>
          <p:cNvPicPr preferRelativeResize="0"/>
          <p:nvPr/>
        </p:nvPicPr>
        <p:blipFill rotWithShape="1">
          <a:blip r:embed="rId3">
            <a:alphaModFix/>
          </a:blip>
          <a:srcRect b="4861"/>
          <a:stretch/>
        </p:blipFill>
        <p:spPr>
          <a:xfrm>
            <a:off x="-263201" y="3543509"/>
            <a:ext cx="4047300" cy="65908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9" name="Google Shape;299;p18"/>
          <p:cNvGrpSpPr/>
          <p:nvPr/>
        </p:nvGrpSpPr>
        <p:grpSpPr>
          <a:xfrm>
            <a:off x="4355648" y="483441"/>
            <a:ext cx="2123079" cy="2123079"/>
            <a:chOff x="0" y="0"/>
            <a:chExt cx="812800" cy="812800"/>
          </a:xfrm>
        </p:grpSpPr>
        <p:sp>
          <p:nvSpPr>
            <p:cNvPr id="300" name="Google Shape;300;p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FF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18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2" name="Google Shape;302;p18"/>
          <p:cNvGrpSpPr/>
          <p:nvPr/>
        </p:nvGrpSpPr>
        <p:grpSpPr>
          <a:xfrm>
            <a:off x="6369336" y="6022336"/>
            <a:ext cx="2123079" cy="2123079"/>
            <a:chOff x="0" y="0"/>
            <a:chExt cx="812800" cy="812800"/>
          </a:xfrm>
        </p:grpSpPr>
        <p:sp>
          <p:nvSpPr>
            <p:cNvPr id="303" name="Google Shape;303;p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FF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18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5" name="Google Shape;305;p18"/>
          <p:cNvGrpSpPr/>
          <p:nvPr/>
        </p:nvGrpSpPr>
        <p:grpSpPr>
          <a:xfrm>
            <a:off x="11809273" y="483441"/>
            <a:ext cx="2123079" cy="2123079"/>
            <a:chOff x="0" y="0"/>
            <a:chExt cx="812800" cy="812800"/>
          </a:xfrm>
        </p:grpSpPr>
        <p:sp>
          <p:nvSpPr>
            <p:cNvPr id="306" name="Google Shape;306;p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FF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18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8" name="Google Shape;308;p18"/>
          <p:cNvGrpSpPr/>
          <p:nvPr/>
        </p:nvGrpSpPr>
        <p:grpSpPr>
          <a:xfrm>
            <a:off x="13343696" y="6022336"/>
            <a:ext cx="2123079" cy="2123079"/>
            <a:chOff x="0" y="0"/>
            <a:chExt cx="812800" cy="812800"/>
          </a:xfrm>
        </p:grpSpPr>
        <p:sp>
          <p:nvSpPr>
            <p:cNvPr id="309" name="Google Shape;309;p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FF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18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1" name="Google Shape;311;p18"/>
          <p:cNvSpPr/>
          <p:nvPr/>
        </p:nvSpPr>
        <p:spPr>
          <a:xfrm>
            <a:off x="4813010" y="933014"/>
            <a:ext cx="1208356" cy="1223933"/>
          </a:xfrm>
          <a:custGeom>
            <a:avLst/>
            <a:gdLst/>
            <a:ahLst/>
            <a:cxnLst/>
            <a:rect l="l" t="t" r="r" b="b"/>
            <a:pathLst>
              <a:path w="1208356" h="1223933" extrusionOk="0">
                <a:moveTo>
                  <a:pt x="0" y="0"/>
                </a:moveTo>
                <a:lnTo>
                  <a:pt x="1208356" y="0"/>
                </a:lnTo>
                <a:lnTo>
                  <a:pt x="1208356" y="1223932"/>
                </a:lnTo>
                <a:lnTo>
                  <a:pt x="0" y="12239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12" name="Google Shape;312;p18"/>
          <p:cNvSpPr/>
          <p:nvPr/>
        </p:nvSpPr>
        <p:spPr>
          <a:xfrm>
            <a:off x="12294923" y="952400"/>
            <a:ext cx="1151778" cy="1151778"/>
          </a:xfrm>
          <a:custGeom>
            <a:avLst/>
            <a:gdLst/>
            <a:ahLst/>
            <a:cxnLst/>
            <a:rect l="l" t="t" r="r" b="b"/>
            <a:pathLst>
              <a:path w="1151778" h="1151778" extrusionOk="0">
                <a:moveTo>
                  <a:pt x="0" y="0"/>
                </a:moveTo>
                <a:lnTo>
                  <a:pt x="1151778" y="0"/>
                </a:lnTo>
                <a:lnTo>
                  <a:pt x="1151778" y="1151778"/>
                </a:lnTo>
                <a:lnTo>
                  <a:pt x="0" y="11517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13" name="Google Shape;313;p18"/>
          <p:cNvSpPr/>
          <p:nvPr/>
        </p:nvSpPr>
        <p:spPr>
          <a:xfrm>
            <a:off x="6861044" y="6514043"/>
            <a:ext cx="1139664" cy="1139664"/>
          </a:xfrm>
          <a:custGeom>
            <a:avLst/>
            <a:gdLst/>
            <a:ahLst/>
            <a:cxnLst/>
            <a:rect l="l" t="t" r="r" b="b"/>
            <a:pathLst>
              <a:path w="1139664" h="1139664" extrusionOk="0">
                <a:moveTo>
                  <a:pt x="0" y="0"/>
                </a:moveTo>
                <a:lnTo>
                  <a:pt x="1139663" y="0"/>
                </a:lnTo>
                <a:lnTo>
                  <a:pt x="1139663" y="1139664"/>
                </a:lnTo>
                <a:lnTo>
                  <a:pt x="0" y="11396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14" name="Google Shape;314;p18"/>
          <p:cNvSpPr/>
          <p:nvPr/>
        </p:nvSpPr>
        <p:spPr>
          <a:xfrm>
            <a:off x="13907079" y="6500926"/>
            <a:ext cx="996313" cy="1165899"/>
          </a:xfrm>
          <a:custGeom>
            <a:avLst/>
            <a:gdLst/>
            <a:ahLst/>
            <a:cxnLst/>
            <a:rect l="l" t="t" r="r" b="b"/>
            <a:pathLst>
              <a:path w="996313" h="1165899" extrusionOk="0">
                <a:moveTo>
                  <a:pt x="0" y="0"/>
                </a:moveTo>
                <a:lnTo>
                  <a:pt x="996313" y="0"/>
                </a:lnTo>
                <a:lnTo>
                  <a:pt x="996313" y="1165898"/>
                </a:lnTo>
                <a:lnTo>
                  <a:pt x="0" y="11658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15" name="Google Shape;315;p18"/>
          <p:cNvSpPr txBox="1"/>
          <p:nvPr/>
        </p:nvSpPr>
        <p:spPr>
          <a:xfrm>
            <a:off x="3148211" y="4187892"/>
            <a:ext cx="12191644" cy="856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16000"/>
              </a:lnSpc>
            </a:pPr>
            <a:r>
              <a:rPr lang="en-US" sz="4800" b="1" dirty="0" err="1"/>
              <a:t>Mengenal</a:t>
            </a:r>
            <a:r>
              <a:rPr lang="en-US" sz="4800" b="1" dirty="0"/>
              <a:t> </a:t>
            </a:r>
            <a:r>
              <a:rPr lang="en-US" sz="4800" b="1" dirty="0" err="1"/>
              <a:t>Peralatan</a:t>
            </a:r>
            <a:r>
              <a:rPr lang="en-US" sz="4800" b="1" dirty="0"/>
              <a:t> </a:t>
            </a:r>
            <a:r>
              <a:rPr lang="en-US" sz="4800" b="1" dirty="0" err="1"/>
              <a:t>Penyiaran</a:t>
            </a:r>
            <a:endParaRPr sz="4800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98" y="385108"/>
            <a:ext cx="3752850" cy="1028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8"/>
          <p:cNvSpPr/>
          <p:nvPr/>
        </p:nvSpPr>
        <p:spPr>
          <a:xfrm>
            <a:off x="0" y="0"/>
            <a:ext cx="497840" cy="10288692"/>
          </a:xfrm>
          <a:custGeom>
            <a:avLst/>
            <a:gdLst/>
            <a:ahLst/>
            <a:cxnLst/>
            <a:rect l="l" t="t" r="r" b="b"/>
            <a:pathLst>
              <a:path w="812800" h="2709333" extrusionOk="0">
                <a:moveTo>
                  <a:pt x="0" y="0"/>
                </a:moveTo>
                <a:lnTo>
                  <a:pt x="812800" y="0"/>
                </a:lnTo>
                <a:lnTo>
                  <a:pt x="812800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377FF2"/>
          </a:solidFill>
          <a:ln>
            <a:noFill/>
          </a:ln>
        </p:spPr>
      </p:sp>
      <p:grpSp>
        <p:nvGrpSpPr>
          <p:cNvPr id="294" name="Google Shape;294;p18"/>
          <p:cNvGrpSpPr/>
          <p:nvPr/>
        </p:nvGrpSpPr>
        <p:grpSpPr>
          <a:xfrm>
            <a:off x="17790668" y="-36175"/>
            <a:ext cx="497840" cy="10323232"/>
            <a:chOff x="0" y="-9525"/>
            <a:chExt cx="812800" cy="2718858"/>
          </a:xfrm>
        </p:grpSpPr>
        <p:sp>
          <p:nvSpPr>
            <p:cNvPr id="295" name="Google Shape;295;p18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296" name="Google Shape;296;p18"/>
            <p:cNvSpPr txBox="1"/>
            <p:nvPr/>
          </p:nvSpPr>
          <p:spPr>
            <a:xfrm>
              <a:off x="0" y="-9525"/>
              <a:ext cx="812800" cy="27188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98" name="Google Shape;298;p18"/>
          <p:cNvPicPr preferRelativeResize="0"/>
          <p:nvPr/>
        </p:nvPicPr>
        <p:blipFill rotWithShape="1">
          <a:blip r:embed="rId3">
            <a:alphaModFix/>
          </a:blip>
          <a:srcRect b="4861"/>
          <a:stretch/>
        </p:blipFill>
        <p:spPr>
          <a:xfrm>
            <a:off x="-263201" y="3543509"/>
            <a:ext cx="3528915" cy="659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98" y="385108"/>
            <a:ext cx="2980313" cy="10287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193" y="2950132"/>
            <a:ext cx="8485259" cy="580198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042521" y="2115784"/>
            <a:ext cx="43091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ALAT SEDERHANA SIARAN</a:t>
            </a:r>
          </a:p>
        </p:txBody>
      </p:sp>
    </p:spTree>
    <p:extLst>
      <p:ext uri="{BB962C8B-B14F-4D97-AF65-F5344CB8AC3E}">
        <p14:creationId xmlns:p14="http://schemas.microsoft.com/office/powerpoint/2010/main" val="365196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261" y="248152"/>
            <a:ext cx="14648905" cy="10038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391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27" y="521601"/>
            <a:ext cx="16029991" cy="8902318"/>
          </a:xfrm>
        </p:spPr>
      </p:pic>
    </p:spTree>
    <p:extLst>
      <p:ext uri="{BB962C8B-B14F-4D97-AF65-F5344CB8AC3E}">
        <p14:creationId xmlns:p14="http://schemas.microsoft.com/office/powerpoint/2010/main" val="2320304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8"/>
          <p:cNvSpPr/>
          <p:nvPr/>
        </p:nvSpPr>
        <p:spPr>
          <a:xfrm>
            <a:off x="0" y="0"/>
            <a:ext cx="497840" cy="10288692"/>
          </a:xfrm>
          <a:custGeom>
            <a:avLst/>
            <a:gdLst/>
            <a:ahLst/>
            <a:cxnLst/>
            <a:rect l="l" t="t" r="r" b="b"/>
            <a:pathLst>
              <a:path w="812800" h="2709333" extrusionOk="0">
                <a:moveTo>
                  <a:pt x="0" y="0"/>
                </a:moveTo>
                <a:lnTo>
                  <a:pt x="812800" y="0"/>
                </a:lnTo>
                <a:lnTo>
                  <a:pt x="812800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377FF2"/>
          </a:solidFill>
          <a:ln>
            <a:noFill/>
          </a:ln>
        </p:spPr>
      </p:sp>
      <p:grpSp>
        <p:nvGrpSpPr>
          <p:cNvPr id="294" name="Google Shape;294;p18"/>
          <p:cNvGrpSpPr/>
          <p:nvPr/>
        </p:nvGrpSpPr>
        <p:grpSpPr>
          <a:xfrm>
            <a:off x="17790668" y="-36175"/>
            <a:ext cx="497840" cy="10323232"/>
            <a:chOff x="0" y="-9525"/>
            <a:chExt cx="812800" cy="2718858"/>
          </a:xfrm>
        </p:grpSpPr>
        <p:sp>
          <p:nvSpPr>
            <p:cNvPr id="295" name="Google Shape;295;p18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296" name="Google Shape;296;p18"/>
            <p:cNvSpPr txBox="1"/>
            <p:nvPr/>
          </p:nvSpPr>
          <p:spPr>
            <a:xfrm>
              <a:off x="0" y="-9525"/>
              <a:ext cx="812800" cy="27188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97" name="Google Shape;2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18925" y="5722164"/>
            <a:ext cx="4238625" cy="2233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18"/>
          <p:cNvPicPr preferRelativeResize="0"/>
          <p:nvPr/>
        </p:nvPicPr>
        <p:blipFill rotWithShape="1">
          <a:blip r:embed="rId4">
            <a:alphaModFix/>
          </a:blip>
          <a:srcRect b="4861"/>
          <a:stretch/>
        </p:blipFill>
        <p:spPr>
          <a:xfrm>
            <a:off x="-263201" y="3543509"/>
            <a:ext cx="4047300" cy="659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98" y="483441"/>
            <a:ext cx="3752850" cy="10287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355648" y="2983643"/>
            <a:ext cx="1018144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smtClean="0"/>
              <a:t>	</a:t>
            </a:r>
            <a:r>
              <a:rPr lang="en-US" sz="2800" dirty="0" err="1" smtClean="0"/>
              <a:t>Peralatan</a:t>
            </a:r>
            <a:r>
              <a:rPr lang="en-US" sz="2800" dirty="0" smtClean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digunakan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industri</a:t>
            </a:r>
            <a:r>
              <a:rPr lang="en-US" sz="2800" dirty="0"/>
              <a:t> broadcasting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menyiarkan</a:t>
            </a:r>
            <a:r>
              <a:rPr lang="en-US" sz="2800" dirty="0"/>
              <a:t> </a:t>
            </a:r>
            <a:r>
              <a:rPr lang="en-US" sz="2800" dirty="0" err="1"/>
              <a:t>konten</a:t>
            </a:r>
            <a:r>
              <a:rPr lang="en-US" sz="2800" dirty="0"/>
              <a:t> audio </a:t>
            </a:r>
            <a:r>
              <a:rPr lang="en-US" sz="2800" dirty="0" err="1"/>
              <a:t>dan</a:t>
            </a:r>
            <a:r>
              <a:rPr lang="en-US" sz="2800" dirty="0"/>
              <a:t> video </a:t>
            </a:r>
            <a:r>
              <a:rPr lang="en-US" sz="2800" dirty="0" err="1"/>
              <a:t>kepada</a:t>
            </a:r>
            <a:r>
              <a:rPr lang="en-US" sz="2800" dirty="0"/>
              <a:t> </a:t>
            </a:r>
            <a:r>
              <a:rPr lang="en-US" sz="2800" dirty="0" err="1"/>
              <a:t>audiens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dirty="0" err="1"/>
              <a:t>luas</a:t>
            </a:r>
            <a:r>
              <a:rPr lang="en-US" sz="2800" dirty="0"/>
              <a:t>, </a:t>
            </a:r>
            <a:r>
              <a:rPr lang="en-US" sz="2800" dirty="0" err="1"/>
              <a:t>baik</a:t>
            </a:r>
            <a:r>
              <a:rPr lang="en-US" sz="2800" dirty="0"/>
              <a:t> </a:t>
            </a:r>
            <a:r>
              <a:rPr lang="en-US" sz="2800" dirty="0" err="1"/>
              <a:t>melalui</a:t>
            </a:r>
            <a:r>
              <a:rPr lang="en-US" sz="2800" dirty="0"/>
              <a:t> </a:t>
            </a:r>
            <a:r>
              <a:rPr lang="en-US" sz="2800" dirty="0" err="1"/>
              <a:t>televisi</a:t>
            </a:r>
            <a:r>
              <a:rPr lang="en-US" sz="2800" dirty="0"/>
              <a:t>, radio, </a:t>
            </a:r>
            <a:r>
              <a:rPr lang="en-US" sz="2800" dirty="0" err="1"/>
              <a:t>atau</a:t>
            </a:r>
            <a:r>
              <a:rPr lang="en-US" sz="2800" dirty="0"/>
              <a:t> internet. Ada </a:t>
            </a:r>
            <a:r>
              <a:rPr lang="en-US" sz="2800" dirty="0" err="1"/>
              <a:t>berbagai</a:t>
            </a:r>
            <a:r>
              <a:rPr lang="en-US" sz="2800" dirty="0"/>
              <a:t> </a:t>
            </a:r>
            <a:r>
              <a:rPr lang="en-US" sz="2800" dirty="0" err="1"/>
              <a:t>macam</a:t>
            </a:r>
            <a:r>
              <a:rPr lang="en-US" sz="2800" dirty="0"/>
              <a:t> </a:t>
            </a:r>
            <a:r>
              <a:rPr lang="en-US" sz="2800" dirty="0" err="1"/>
              <a:t>peralatan</a:t>
            </a:r>
            <a:r>
              <a:rPr lang="en-US" sz="2800" dirty="0"/>
              <a:t> yang </a:t>
            </a:r>
            <a:r>
              <a:rPr lang="en-US" sz="2800" dirty="0" err="1"/>
              <a:t>digunakan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proses </a:t>
            </a:r>
            <a:r>
              <a:rPr lang="en-US" sz="2800" dirty="0" err="1"/>
              <a:t>penyiaran</a:t>
            </a:r>
            <a:r>
              <a:rPr lang="en-US" sz="2800" dirty="0"/>
              <a:t>, yang </a:t>
            </a:r>
            <a:r>
              <a:rPr lang="en-US" sz="2800" dirty="0" err="1"/>
              <a:t>biasanya</a:t>
            </a:r>
            <a:r>
              <a:rPr lang="en-US" sz="2800" dirty="0"/>
              <a:t> </a:t>
            </a:r>
            <a:r>
              <a:rPr lang="en-US" sz="2800" dirty="0" err="1"/>
              <a:t>terbagi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beberapa</a:t>
            </a:r>
            <a:r>
              <a:rPr lang="en-US" sz="2800" dirty="0"/>
              <a:t> </a:t>
            </a:r>
            <a:r>
              <a:rPr lang="en-US" sz="2800" dirty="0" err="1"/>
              <a:t>kategori</a:t>
            </a:r>
            <a:r>
              <a:rPr lang="en-US" sz="2800" dirty="0"/>
              <a:t> </a:t>
            </a:r>
            <a:r>
              <a:rPr lang="en-US" sz="2800" dirty="0" err="1"/>
              <a:t>utama</a:t>
            </a:r>
            <a:r>
              <a:rPr lang="en-US" sz="28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594663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8"/>
          <p:cNvSpPr/>
          <p:nvPr/>
        </p:nvSpPr>
        <p:spPr>
          <a:xfrm>
            <a:off x="0" y="0"/>
            <a:ext cx="497840" cy="10288692"/>
          </a:xfrm>
          <a:custGeom>
            <a:avLst/>
            <a:gdLst/>
            <a:ahLst/>
            <a:cxnLst/>
            <a:rect l="l" t="t" r="r" b="b"/>
            <a:pathLst>
              <a:path w="812800" h="2709333" extrusionOk="0">
                <a:moveTo>
                  <a:pt x="0" y="0"/>
                </a:moveTo>
                <a:lnTo>
                  <a:pt x="812800" y="0"/>
                </a:lnTo>
                <a:lnTo>
                  <a:pt x="812800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377FF2"/>
          </a:solidFill>
          <a:ln>
            <a:noFill/>
          </a:ln>
        </p:spPr>
      </p:sp>
      <p:grpSp>
        <p:nvGrpSpPr>
          <p:cNvPr id="294" name="Google Shape;294;p18"/>
          <p:cNvGrpSpPr/>
          <p:nvPr/>
        </p:nvGrpSpPr>
        <p:grpSpPr>
          <a:xfrm>
            <a:off x="17790668" y="-36175"/>
            <a:ext cx="497840" cy="10323232"/>
            <a:chOff x="0" y="-9525"/>
            <a:chExt cx="812800" cy="2718858"/>
          </a:xfrm>
        </p:grpSpPr>
        <p:sp>
          <p:nvSpPr>
            <p:cNvPr id="295" name="Google Shape;295;p18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296" name="Google Shape;296;p18"/>
            <p:cNvSpPr txBox="1"/>
            <p:nvPr/>
          </p:nvSpPr>
          <p:spPr>
            <a:xfrm>
              <a:off x="0" y="-9525"/>
              <a:ext cx="812800" cy="27188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97" name="Google Shape;2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18925" y="5722164"/>
            <a:ext cx="4238625" cy="2233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18"/>
          <p:cNvPicPr preferRelativeResize="0"/>
          <p:nvPr/>
        </p:nvPicPr>
        <p:blipFill rotWithShape="1">
          <a:blip r:embed="rId4">
            <a:alphaModFix/>
          </a:blip>
          <a:srcRect b="4861"/>
          <a:stretch/>
        </p:blipFill>
        <p:spPr>
          <a:xfrm>
            <a:off x="-263201" y="3543509"/>
            <a:ext cx="4047300" cy="659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98" y="483441"/>
            <a:ext cx="3752850" cy="10287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784099" y="2981490"/>
            <a:ext cx="4340483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en-US" sz="2800" b="1" dirty="0" err="1" smtClean="0"/>
              <a:t>Peralatan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Produksi</a:t>
            </a:r>
            <a:endParaRPr lang="en-US" sz="2800" b="1" dirty="0" smtClean="0"/>
          </a:p>
          <a:p>
            <a:pPr marL="514350" indent="-514350" algn="just">
              <a:lnSpc>
                <a:spcPct val="150000"/>
              </a:lnSpc>
              <a:buAutoNum type="alphaLcPeriod"/>
            </a:pPr>
            <a:r>
              <a:rPr lang="en-US" sz="2800" dirty="0" err="1" smtClean="0"/>
              <a:t>Kamera</a:t>
            </a:r>
            <a:endParaRPr lang="en-US" sz="2800" dirty="0" smtClean="0"/>
          </a:p>
          <a:p>
            <a:pPr marL="514350" indent="-514350" algn="just">
              <a:lnSpc>
                <a:spcPct val="150000"/>
              </a:lnSpc>
              <a:buAutoNum type="alphaLcPeriod"/>
            </a:pPr>
            <a:r>
              <a:rPr lang="en-US" sz="2800" dirty="0" err="1" smtClean="0"/>
              <a:t>Mikrofon</a:t>
            </a:r>
            <a:endParaRPr lang="en-US" sz="2800" dirty="0" smtClean="0"/>
          </a:p>
          <a:p>
            <a:pPr marL="514350" indent="-514350" algn="just">
              <a:lnSpc>
                <a:spcPct val="150000"/>
              </a:lnSpc>
              <a:buAutoNum type="alphaLcPeriod"/>
            </a:pPr>
            <a:r>
              <a:rPr lang="en-US" sz="2800" dirty="0"/>
              <a:t>Mixer </a:t>
            </a:r>
            <a:r>
              <a:rPr lang="en-US" sz="2800" dirty="0" smtClean="0"/>
              <a:t>Audio</a:t>
            </a:r>
          </a:p>
          <a:p>
            <a:pPr marL="514350" indent="-514350" algn="just">
              <a:lnSpc>
                <a:spcPct val="150000"/>
              </a:lnSpc>
              <a:buAutoNum type="alphaLcPeriod"/>
            </a:pPr>
            <a:r>
              <a:rPr lang="en-US" sz="2800" dirty="0"/>
              <a:t>Switcher </a:t>
            </a:r>
            <a:r>
              <a:rPr lang="en-US" sz="2800" dirty="0" smtClean="0"/>
              <a:t>Video</a:t>
            </a:r>
          </a:p>
          <a:p>
            <a:pPr marL="514350" indent="-514350" algn="just">
              <a:lnSpc>
                <a:spcPct val="150000"/>
              </a:lnSpc>
              <a:buAutoNum type="alphaLcPeriod"/>
            </a:pPr>
            <a:r>
              <a:rPr lang="en-US" sz="2800" dirty="0" err="1" smtClean="0"/>
              <a:t>Komputer</a:t>
            </a:r>
            <a:endParaRPr lang="en-US" sz="2800" dirty="0" smtClean="0"/>
          </a:p>
          <a:p>
            <a:pPr marL="514350" indent="-514350" algn="just">
              <a:lnSpc>
                <a:spcPct val="150000"/>
              </a:lnSpc>
              <a:buAutoNum type="alphaLcPeriod"/>
            </a:pPr>
            <a:r>
              <a:rPr lang="en-US" sz="2800" dirty="0" smtClean="0"/>
              <a:t>lighting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8848530" y="2983643"/>
            <a:ext cx="568856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smtClean="0"/>
              <a:t>2. </a:t>
            </a:r>
            <a:r>
              <a:rPr lang="en-US" sz="2800" b="1" dirty="0" err="1" smtClean="0"/>
              <a:t>Peralatan</a:t>
            </a:r>
            <a:r>
              <a:rPr lang="en-US" sz="2800" b="1" dirty="0" smtClean="0"/>
              <a:t> </a:t>
            </a:r>
            <a:r>
              <a:rPr lang="en-US" sz="2800" b="1" dirty="0" err="1"/>
              <a:t>Pasca</a:t>
            </a:r>
            <a:r>
              <a:rPr lang="en-US" sz="2800" b="1" dirty="0"/>
              <a:t> </a:t>
            </a:r>
            <a:r>
              <a:rPr lang="en-US" sz="2800" b="1" dirty="0" err="1" smtClean="0"/>
              <a:t>Produksi</a:t>
            </a:r>
            <a:endParaRPr lang="en-US" sz="2800" b="1" dirty="0" smtClean="0"/>
          </a:p>
          <a:p>
            <a:pPr marL="514350" indent="-514350" algn="just">
              <a:lnSpc>
                <a:spcPct val="150000"/>
              </a:lnSpc>
              <a:buAutoNum type="alphaLcPeriod"/>
            </a:pPr>
            <a:r>
              <a:rPr lang="en-US" sz="2800" dirty="0" err="1" smtClean="0"/>
              <a:t>Perangkat</a:t>
            </a:r>
            <a:r>
              <a:rPr lang="en-US" sz="2800" dirty="0" smtClean="0"/>
              <a:t> </a:t>
            </a:r>
            <a:r>
              <a:rPr lang="en-US" sz="2800" dirty="0" err="1"/>
              <a:t>Lunak</a:t>
            </a:r>
            <a:r>
              <a:rPr lang="en-US" sz="2800" dirty="0"/>
              <a:t> </a:t>
            </a:r>
            <a:r>
              <a:rPr lang="en-US" sz="2800" dirty="0" err="1"/>
              <a:t>Pengeditan</a:t>
            </a:r>
            <a:r>
              <a:rPr lang="en-US" sz="2800" dirty="0"/>
              <a:t> </a:t>
            </a:r>
            <a:r>
              <a:rPr lang="en-US" sz="2800" dirty="0" smtClean="0"/>
              <a:t>Video</a:t>
            </a:r>
          </a:p>
          <a:p>
            <a:pPr marL="514350" indent="-514350" algn="just">
              <a:lnSpc>
                <a:spcPct val="150000"/>
              </a:lnSpc>
              <a:buAutoNum type="alphaLcPeriod"/>
            </a:pPr>
            <a:r>
              <a:rPr lang="en-US" sz="2800" dirty="0" err="1"/>
              <a:t>Perangkat</a:t>
            </a:r>
            <a:r>
              <a:rPr lang="en-US" sz="2800" dirty="0"/>
              <a:t> </a:t>
            </a:r>
            <a:r>
              <a:rPr lang="en-US" sz="2800" dirty="0" err="1"/>
              <a:t>Lunak</a:t>
            </a:r>
            <a:r>
              <a:rPr lang="en-US" sz="2800" dirty="0"/>
              <a:t> </a:t>
            </a:r>
            <a:r>
              <a:rPr lang="en-US" sz="2800" dirty="0" err="1"/>
              <a:t>Pengeditan</a:t>
            </a:r>
            <a:r>
              <a:rPr lang="en-US" sz="2800" dirty="0"/>
              <a:t> Audio</a:t>
            </a:r>
          </a:p>
        </p:txBody>
      </p:sp>
      <p:sp>
        <p:nvSpPr>
          <p:cNvPr id="3" name="Rectangle 2"/>
          <p:cNvSpPr/>
          <p:nvPr/>
        </p:nvSpPr>
        <p:spPr>
          <a:xfrm>
            <a:off x="5588256" y="1902009"/>
            <a:ext cx="6104556" cy="6635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6000"/>
              </a:lnSpc>
            </a:pPr>
            <a:r>
              <a:rPr lang="en-US" sz="3200" b="1" dirty="0" err="1">
                <a:solidFill>
                  <a:srgbClr val="00B0F0"/>
                </a:solidFill>
              </a:rPr>
              <a:t>Mengenal</a:t>
            </a:r>
            <a:r>
              <a:rPr lang="en-US" sz="3200" b="1" dirty="0">
                <a:solidFill>
                  <a:srgbClr val="00B0F0"/>
                </a:solidFill>
              </a:rPr>
              <a:t> </a:t>
            </a:r>
            <a:r>
              <a:rPr lang="en-US" sz="3200" b="1" dirty="0" err="1">
                <a:solidFill>
                  <a:srgbClr val="00B0F0"/>
                </a:solidFill>
              </a:rPr>
              <a:t>Peralatan</a:t>
            </a:r>
            <a:r>
              <a:rPr lang="en-US" sz="3200" b="1" dirty="0">
                <a:solidFill>
                  <a:srgbClr val="00B0F0"/>
                </a:solidFill>
              </a:rPr>
              <a:t> </a:t>
            </a:r>
            <a:r>
              <a:rPr lang="en-US" sz="3200" b="1" dirty="0" err="1">
                <a:solidFill>
                  <a:srgbClr val="00B0F0"/>
                </a:solidFill>
              </a:rPr>
              <a:t>Penyiaran</a:t>
            </a:r>
            <a:endParaRPr lang="en-US" sz="3200" dirty="0">
              <a:solidFill>
                <a:srgbClr val="00B0F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256" y="7747428"/>
            <a:ext cx="2143125" cy="21431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257" y="7908408"/>
            <a:ext cx="2562225" cy="17811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971" y="7718793"/>
            <a:ext cx="2143125" cy="21431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0311" y="7871193"/>
            <a:ext cx="2295525" cy="19907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68976" y="9789889"/>
            <a:ext cx="9733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KAMERA</a:t>
            </a:r>
          </a:p>
          <a:p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5736136" y="9656262"/>
            <a:ext cx="11512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MIKROFON</a:t>
            </a:r>
          </a:p>
          <a:p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8094798" y="9872750"/>
            <a:ext cx="7537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MIXER</a:t>
            </a:r>
          </a:p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366793" y="9765576"/>
            <a:ext cx="16225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SWITCER VIDEO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6923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8"/>
          <p:cNvSpPr/>
          <p:nvPr/>
        </p:nvSpPr>
        <p:spPr>
          <a:xfrm>
            <a:off x="0" y="0"/>
            <a:ext cx="497840" cy="10288692"/>
          </a:xfrm>
          <a:custGeom>
            <a:avLst/>
            <a:gdLst/>
            <a:ahLst/>
            <a:cxnLst/>
            <a:rect l="l" t="t" r="r" b="b"/>
            <a:pathLst>
              <a:path w="812800" h="2709333" extrusionOk="0">
                <a:moveTo>
                  <a:pt x="0" y="0"/>
                </a:moveTo>
                <a:lnTo>
                  <a:pt x="812800" y="0"/>
                </a:lnTo>
                <a:lnTo>
                  <a:pt x="812800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377FF2"/>
          </a:solidFill>
          <a:ln>
            <a:noFill/>
          </a:ln>
        </p:spPr>
      </p:sp>
      <p:grpSp>
        <p:nvGrpSpPr>
          <p:cNvPr id="294" name="Google Shape;294;p18"/>
          <p:cNvGrpSpPr/>
          <p:nvPr/>
        </p:nvGrpSpPr>
        <p:grpSpPr>
          <a:xfrm>
            <a:off x="17790668" y="-36175"/>
            <a:ext cx="497840" cy="10323232"/>
            <a:chOff x="0" y="-9525"/>
            <a:chExt cx="812800" cy="2718858"/>
          </a:xfrm>
        </p:grpSpPr>
        <p:sp>
          <p:nvSpPr>
            <p:cNvPr id="295" name="Google Shape;295;p18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296" name="Google Shape;296;p18"/>
            <p:cNvSpPr txBox="1"/>
            <p:nvPr/>
          </p:nvSpPr>
          <p:spPr>
            <a:xfrm>
              <a:off x="0" y="-9525"/>
              <a:ext cx="812800" cy="27188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98" name="Google Shape;298;p18"/>
          <p:cNvPicPr preferRelativeResize="0"/>
          <p:nvPr/>
        </p:nvPicPr>
        <p:blipFill rotWithShape="1">
          <a:blip r:embed="rId3">
            <a:alphaModFix/>
          </a:blip>
          <a:srcRect b="4861"/>
          <a:stretch/>
        </p:blipFill>
        <p:spPr>
          <a:xfrm>
            <a:off x="-263201" y="3543509"/>
            <a:ext cx="4047300" cy="659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98" y="483441"/>
            <a:ext cx="3752850" cy="10287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784099" y="2981490"/>
            <a:ext cx="4340483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/>
              <a:t>3. </a:t>
            </a:r>
            <a:r>
              <a:rPr lang="en-US" sz="2800" b="1" dirty="0" err="1"/>
              <a:t>Peralatan</a:t>
            </a:r>
            <a:r>
              <a:rPr lang="en-US" sz="2800" b="1" dirty="0"/>
              <a:t> </a:t>
            </a:r>
            <a:r>
              <a:rPr lang="en-US" sz="2800" b="1" dirty="0" err="1"/>
              <a:t>Penyiaran</a:t>
            </a:r>
            <a:r>
              <a:rPr lang="en-US" sz="2800" b="1" dirty="0"/>
              <a:t> (Broadcasting</a:t>
            </a:r>
            <a:r>
              <a:rPr lang="en-US" sz="2800" b="1" dirty="0" smtClean="0"/>
              <a:t>)</a:t>
            </a:r>
          </a:p>
          <a:p>
            <a:pPr algn="just">
              <a:lnSpc>
                <a:spcPct val="150000"/>
              </a:lnSpc>
            </a:pPr>
            <a:r>
              <a:rPr lang="en-US" sz="2800" dirty="0" err="1" smtClean="0"/>
              <a:t>a.Transmitter</a:t>
            </a:r>
            <a:r>
              <a:rPr lang="en-US" sz="2800" dirty="0" smtClean="0"/>
              <a:t> </a:t>
            </a:r>
            <a:r>
              <a:rPr lang="en-US" sz="2800" dirty="0"/>
              <a:t>(</a:t>
            </a:r>
            <a:r>
              <a:rPr lang="en-US" sz="2800" dirty="0" err="1"/>
              <a:t>Pemancar</a:t>
            </a:r>
            <a:r>
              <a:rPr lang="en-US" sz="2800" dirty="0" smtClean="0"/>
              <a:t>)</a:t>
            </a:r>
          </a:p>
          <a:p>
            <a:pPr algn="just">
              <a:lnSpc>
                <a:spcPct val="150000"/>
              </a:lnSpc>
            </a:pPr>
            <a:r>
              <a:rPr lang="en-US" sz="2800" dirty="0"/>
              <a:t>b. </a:t>
            </a:r>
            <a:r>
              <a:rPr lang="en-US" sz="2800" dirty="0" smtClean="0"/>
              <a:t>Antenna</a:t>
            </a:r>
          </a:p>
          <a:p>
            <a:pPr algn="just">
              <a:lnSpc>
                <a:spcPct val="150000"/>
              </a:lnSpc>
            </a:pPr>
            <a:r>
              <a:rPr lang="en-US" sz="2800" dirty="0"/>
              <a:t>c. Server </a:t>
            </a:r>
            <a:r>
              <a:rPr lang="en-US" sz="2800" dirty="0" smtClean="0"/>
              <a:t>Streaming</a:t>
            </a:r>
          </a:p>
          <a:p>
            <a:pPr algn="just">
              <a:lnSpc>
                <a:spcPct val="150000"/>
              </a:lnSpc>
            </a:pPr>
            <a:r>
              <a:rPr lang="en-US" sz="2800" dirty="0"/>
              <a:t>d. </a:t>
            </a:r>
            <a:r>
              <a:rPr lang="en-US" sz="2800" dirty="0" smtClean="0"/>
              <a:t>Encoder</a:t>
            </a:r>
          </a:p>
          <a:p>
            <a:pPr algn="just">
              <a:lnSpc>
                <a:spcPct val="150000"/>
              </a:lnSpc>
            </a:pPr>
            <a:r>
              <a:rPr lang="en-US" sz="2800" dirty="0" smtClean="0"/>
              <a:t>e. </a:t>
            </a:r>
            <a:r>
              <a:rPr lang="en-US" sz="2800" dirty="0" err="1" smtClean="0"/>
              <a:t>Satelite</a:t>
            </a:r>
            <a:endParaRPr lang="en-US" sz="2800" dirty="0" smtClean="0"/>
          </a:p>
          <a:p>
            <a:pPr algn="just">
              <a:lnSpc>
                <a:spcPct val="150000"/>
              </a:lnSpc>
            </a:pPr>
            <a:r>
              <a:rPr lang="en-US" sz="2800" dirty="0" smtClean="0"/>
              <a:t>F. CDN</a:t>
            </a:r>
          </a:p>
          <a:p>
            <a:pPr algn="just">
              <a:lnSpc>
                <a:spcPct val="150000"/>
              </a:lnSpc>
            </a:pPr>
            <a:endParaRPr lang="en-US" sz="2800" dirty="0" smtClean="0"/>
          </a:p>
        </p:txBody>
      </p:sp>
      <p:sp>
        <p:nvSpPr>
          <p:cNvPr id="10" name="Rectangle 9"/>
          <p:cNvSpPr/>
          <p:nvPr/>
        </p:nvSpPr>
        <p:spPr>
          <a:xfrm>
            <a:off x="8848530" y="2983643"/>
            <a:ext cx="56885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/>
              <a:t>4. </a:t>
            </a:r>
            <a:r>
              <a:rPr lang="en-US" sz="2800" b="1" dirty="0" err="1"/>
              <a:t>Peralatan</a:t>
            </a:r>
            <a:r>
              <a:rPr lang="en-US" sz="2800" b="1" dirty="0"/>
              <a:t> </a:t>
            </a:r>
            <a:r>
              <a:rPr lang="en-US" sz="2800" b="1" dirty="0" err="1"/>
              <a:t>Pengendali</a:t>
            </a:r>
            <a:r>
              <a:rPr lang="en-US" sz="2800" b="1" dirty="0"/>
              <a:t> </a:t>
            </a:r>
            <a:r>
              <a:rPr lang="en-US" sz="2800" b="1" dirty="0" err="1" smtClean="0"/>
              <a:t>Siaran</a:t>
            </a:r>
            <a:endParaRPr lang="en-US" sz="2800" b="1" dirty="0" smtClean="0"/>
          </a:p>
          <a:p>
            <a:pPr algn="just">
              <a:lnSpc>
                <a:spcPct val="150000"/>
              </a:lnSpc>
            </a:pPr>
            <a:endParaRPr lang="en-US" sz="2800" b="1" dirty="0"/>
          </a:p>
          <a:p>
            <a:pPr marL="514350" indent="-514350" algn="just">
              <a:lnSpc>
                <a:spcPct val="150000"/>
              </a:lnSpc>
              <a:buAutoNum type="alphaLcPeriod"/>
            </a:pPr>
            <a:r>
              <a:rPr lang="en-US" sz="2800" dirty="0" smtClean="0"/>
              <a:t>Master </a:t>
            </a:r>
            <a:r>
              <a:rPr lang="en-US" sz="2800" dirty="0"/>
              <a:t>Control Room (MCR</a:t>
            </a:r>
            <a:r>
              <a:rPr lang="en-US" sz="2800" dirty="0" smtClean="0"/>
              <a:t>)</a:t>
            </a:r>
          </a:p>
          <a:p>
            <a:pPr marL="514350" indent="-514350" algn="just">
              <a:lnSpc>
                <a:spcPct val="150000"/>
              </a:lnSpc>
              <a:buAutoNum type="alphaLcPeriod"/>
            </a:pPr>
            <a:r>
              <a:rPr lang="en-US" sz="2800" dirty="0" err="1"/>
              <a:t>Playout</a:t>
            </a:r>
            <a:r>
              <a:rPr lang="en-US" sz="2800" dirty="0"/>
              <a:t> </a:t>
            </a:r>
            <a:r>
              <a:rPr lang="en-US" sz="2800" dirty="0" smtClean="0"/>
              <a:t>Server</a:t>
            </a:r>
          </a:p>
          <a:p>
            <a:pPr marL="514350" indent="-514350" algn="just">
              <a:lnSpc>
                <a:spcPct val="150000"/>
              </a:lnSpc>
              <a:buAutoNum type="alphaLcPeriod"/>
            </a:pPr>
            <a:endParaRPr lang="en-US" sz="2800" b="1" dirty="0" smtClean="0"/>
          </a:p>
          <a:p>
            <a:pPr algn="just">
              <a:lnSpc>
                <a:spcPct val="150000"/>
              </a:lnSpc>
            </a:pPr>
            <a:endParaRPr lang="en-US" sz="2800" b="1" dirty="0"/>
          </a:p>
        </p:txBody>
      </p:sp>
      <p:sp>
        <p:nvSpPr>
          <p:cNvPr id="3" name="Rectangle 2"/>
          <p:cNvSpPr/>
          <p:nvPr/>
        </p:nvSpPr>
        <p:spPr>
          <a:xfrm>
            <a:off x="5588256" y="1902009"/>
            <a:ext cx="6104556" cy="6635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6000"/>
              </a:lnSpc>
            </a:pPr>
            <a:r>
              <a:rPr lang="en-US" sz="3200" b="1" dirty="0" err="1">
                <a:solidFill>
                  <a:srgbClr val="00B0F0"/>
                </a:solidFill>
              </a:rPr>
              <a:t>Mengenal</a:t>
            </a:r>
            <a:r>
              <a:rPr lang="en-US" sz="3200" b="1" dirty="0">
                <a:solidFill>
                  <a:srgbClr val="00B0F0"/>
                </a:solidFill>
              </a:rPr>
              <a:t> </a:t>
            </a:r>
            <a:r>
              <a:rPr lang="en-US" sz="3200" b="1" dirty="0" err="1">
                <a:solidFill>
                  <a:srgbClr val="00B0F0"/>
                </a:solidFill>
              </a:rPr>
              <a:t>Peralatan</a:t>
            </a:r>
            <a:r>
              <a:rPr lang="en-US" sz="3200" b="1" dirty="0">
                <a:solidFill>
                  <a:srgbClr val="00B0F0"/>
                </a:solidFill>
              </a:rPr>
              <a:t> </a:t>
            </a:r>
            <a:r>
              <a:rPr lang="en-US" sz="3200" b="1" dirty="0" err="1">
                <a:solidFill>
                  <a:srgbClr val="00B0F0"/>
                </a:solidFill>
              </a:rPr>
              <a:t>Penyiaran</a:t>
            </a:r>
            <a:endParaRPr lang="en-US" sz="3200" dirty="0">
              <a:solidFill>
                <a:srgbClr val="00B0F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967" y="6838934"/>
            <a:ext cx="1666875" cy="28582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506" y="6363478"/>
            <a:ext cx="1009650" cy="33336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284" y="6717154"/>
            <a:ext cx="2857500" cy="24504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4449" y="6696422"/>
            <a:ext cx="2905125" cy="193276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6431732" y="9789889"/>
            <a:ext cx="12234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PEMANCAR</a:t>
            </a:r>
          </a:p>
          <a:p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8640534" y="9697161"/>
            <a:ext cx="12121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ANTENA TX</a:t>
            </a:r>
          </a:p>
          <a:p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0699328" y="9167618"/>
            <a:ext cx="5741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CDN</a:t>
            </a:r>
          </a:p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4137177" y="8958497"/>
            <a:ext cx="1439818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Playout</a:t>
            </a:r>
            <a:r>
              <a:rPr lang="en-US" b="1" dirty="0"/>
              <a:t> Server</a:t>
            </a:r>
          </a:p>
          <a:p>
            <a:endParaRPr lang="en-US" b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155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8"/>
          <p:cNvSpPr/>
          <p:nvPr/>
        </p:nvSpPr>
        <p:spPr>
          <a:xfrm>
            <a:off x="0" y="0"/>
            <a:ext cx="497840" cy="10288692"/>
          </a:xfrm>
          <a:custGeom>
            <a:avLst/>
            <a:gdLst/>
            <a:ahLst/>
            <a:cxnLst/>
            <a:rect l="l" t="t" r="r" b="b"/>
            <a:pathLst>
              <a:path w="812800" h="2709333" extrusionOk="0">
                <a:moveTo>
                  <a:pt x="0" y="0"/>
                </a:moveTo>
                <a:lnTo>
                  <a:pt x="812800" y="0"/>
                </a:lnTo>
                <a:lnTo>
                  <a:pt x="812800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377FF2"/>
          </a:solidFill>
          <a:ln>
            <a:noFill/>
          </a:ln>
        </p:spPr>
      </p:sp>
      <p:grpSp>
        <p:nvGrpSpPr>
          <p:cNvPr id="294" name="Google Shape;294;p18"/>
          <p:cNvGrpSpPr/>
          <p:nvPr/>
        </p:nvGrpSpPr>
        <p:grpSpPr>
          <a:xfrm>
            <a:off x="17790668" y="-36175"/>
            <a:ext cx="497840" cy="10323232"/>
            <a:chOff x="0" y="-9525"/>
            <a:chExt cx="812800" cy="2718858"/>
          </a:xfrm>
        </p:grpSpPr>
        <p:sp>
          <p:nvSpPr>
            <p:cNvPr id="295" name="Google Shape;295;p18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296" name="Google Shape;296;p18"/>
            <p:cNvSpPr txBox="1"/>
            <p:nvPr/>
          </p:nvSpPr>
          <p:spPr>
            <a:xfrm>
              <a:off x="0" y="-9525"/>
              <a:ext cx="812800" cy="27188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97" name="Google Shape;2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18925" y="5722164"/>
            <a:ext cx="4238625" cy="2233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18"/>
          <p:cNvPicPr preferRelativeResize="0"/>
          <p:nvPr/>
        </p:nvPicPr>
        <p:blipFill rotWithShape="1">
          <a:blip r:embed="rId4">
            <a:alphaModFix/>
          </a:blip>
          <a:srcRect b="4861"/>
          <a:stretch/>
        </p:blipFill>
        <p:spPr>
          <a:xfrm>
            <a:off x="-263201" y="3543509"/>
            <a:ext cx="4047300" cy="659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98" y="483441"/>
            <a:ext cx="3752850" cy="10287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588256" y="1902009"/>
            <a:ext cx="6104556" cy="6635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6000"/>
              </a:lnSpc>
            </a:pPr>
            <a:r>
              <a:rPr lang="en-US" sz="3200" b="1" dirty="0" err="1">
                <a:solidFill>
                  <a:srgbClr val="00B0F0"/>
                </a:solidFill>
              </a:rPr>
              <a:t>Mengenal</a:t>
            </a:r>
            <a:r>
              <a:rPr lang="en-US" sz="3200" b="1" dirty="0">
                <a:solidFill>
                  <a:srgbClr val="00B0F0"/>
                </a:solidFill>
              </a:rPr>
              <a:t> </a:t>
            </a:r>
            <a:r>
              <a:rPr lang="en-US" sz="3200" b="1" dirty="0" err="1">
                <a:solidFill>
                  <a:srgbClr val="00B0F0"/>
                </a:solidFill>
              </a:rPr>
              <a:t>Peralatan</a:t>
            </a:r>
            <a:r>
              <a:rPr lang="en-US" sz="3200" b="1" dirty="0">
                <a:solidFill>
                  <a:srgbClr val="00B0F0"/>
                </a:solidFill>
              </a:rPr>
              <a:t> </a:t>
            </a:r>
            <a:r>
              <a:rPr lang="en-US" sz="3200" b="1" dirty="0" err="1">
                <a:solidFill>
                  <a:srgbClr val="00B0F0"/>
                </a:solidFill>
              </a:rPr>
              <a:t>Penyiaran</a:t>
            </a:r>
            <a:endParaRPr lang="en-US" sz="3200" dirty="0">
              <a:solidFill>
                <a:srgbClr val="00B0F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677" y="3543509"/>
            <a:ext cx="8677470" cy="4816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0792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FF2"/>
        </a:solid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19"/>
          <p:cNvPicPr preferRelativeResize="0"/>
          <p:nvPr/>
        </p:nvPicPr>
        <p:blipFill rotWithShape="1">
          <a:blip r:embed="rId3">
            <a:alphaModFix/>
          </a:blip>
          <a:srcRect r="16100"/>
          <a:stretch/>
        </p:blipFill>
        <p:spPr>
          <a:xfrm>
            <a:off x="14810798" y="-70275"/>
            <a:ext cx="3477201" cy="216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02526" y="7070600"/>
            <a:ext cx="3165750" cy="2673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19"/>
          <p:cNvPicPr preferRelativeResize="0"/>
          <p:nvPr/>
        </p:nvPicPr>
        <p:blipFill rotWithShape="1">
          <a:blip r:embed="rId5">
            <a:alphaModFix/>
          </a:blip>
          <a:srcRect l="14442" b="30405"/>
          <a:stretch/>
        </p:blipFill>
        <p:spPr>
          <a:xfrm>
            <a:off x="0" y="2666513"/>
            <a:ext cx="9683524" cy="7975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08" y="496012"/>
            <a:ext cx="3752850" cy="10287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841762" y="2088958"/>
            <a:ext cx="1133752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smtClean="0"/>
              <a:t>	</a:t>
            </a:r>
            <a:r>
              <a:rPr lang="en-US" sz="2800" dirty="0" err="1" smtClean="0"/>
              <a:t>Peralatan</a:t>
            </a:r>
            <a:r>
              <a:rPr lang="en-US" sz="2800" dirty="0" smtClean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terus</a:t>
            </a:r>
            <a:r>
              <a:rPr lang="en-US" sz="2800" dirty="0"/>
              <a:t> </a:t>
            </a:r>
            <a:r>
              <a:rPr lang="en-US" sz="2800" dirty="0" err="1"/>
              <a:t>berkembang</a:t>
            </a:r>
            <a:r>
              <a:rPr lang="en-US" sz="2800" dirty="0"/>
              <a:t> </a:t>
            </a:r>
            <a:r>
              <a:rPr lang="en-US" sz="2800" dirty="0" err="1"/>
              <a:t>seiring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kemajuan</a:t>
            </a:r>
            <a:r>
              <a:rPr lang="en-US" sz="2800" dirty="0"/>
              <a:t> </a:t>
            </a:r>
            <a:r>
              <a:rPr lang="en-US" sz="2800" dirty="0" err="1"/>
              <a:t>teknologi</a:t>
            </a:r>
            <a:r>
              <a:rPr lang="en-US" sz="2800" dirty="0"/>
              <a:t>, </a:t>
            </a:r>
            <a:r>
              <a:rPr lang="en-US" sz="2800" dirty="0" err="1"/>
              <a:t>termasuk</a:t>
            </a:r>
            <a:r>
              <a:rPr lang="en-US" sz="2800" dirty="0"/>
              <a:t> </a:t>
            </a:r>
            <a:r>
              <a:rPr lang="en-US" sz="2800" dirty="0" err="1"/>
              <a:t>penggunaan</a:t>
            </a:r>
            <a:r>
              <a:rPr lang="en-US" sz="2800" dirty="0"/>
              <a:t> </a:t>
            </a:r>
            <a:r>
              <a:rPr lang="en-US" sz="2800" dirty="0" err="1"/>
              <a:t>teknologi</a:t>
            </a:r>
            <a:r>
              <a:rPr lang="en-US" sz="2800" dirty="0"/>
              <a:t> digital </a:t>
            </a:r>
            <a:r>
              <a:rPr lang="en-US" sz="2800" dirty="0" err="1"/>
              <a:t>dan</a:t>
            </a:r>
            <a:r>
              <a:rPr lang="en-US" sz="2800" dirty="0"/>
              <a:t> internet </a:t>
            </a:r>
            <a:r>
              <a:rPr lang="en-US" sz="2800" dirty="0" err="1"/>
              <a:t>dalam</a:t>
            </a:r>
            <a:r>
              <a:rPr lang="en-US" sz="2800" dirty="0"/>
              <a:t> proses </a:t>
            </a:r>
            <a:r>
              <a:rPr lang="en-US" sz="2800" dirty="0" err="1"/>
              <a:t>penyiaran</a:t>
            </a:r>
            <a:r>
              <a:rPr lang="en-US" sz="2800" dirty="0"/>
              <a:t>.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peralatan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, </a:t>
            </a:r>
            <a:r>
              <a:rPr lang="en-US" sz="2800" dirty="0" err="1"/>
              <a:t>stasiun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memastikan</a:t>
            </a:r>
            <a:r>
              <a:rPr lang="en-US" sz="2800" dirty="0"/>
              <a:t> </a:t>
            </a:r>
            <a:r>
              <a:rPr lang="en-US" sz="2800" dirty="0" err="1"/>
              <a:t>bahwa</a:t>
            </a:r>
            <a:r>
              <a:rPr lang="en-US" sz="2800" dirty="0"/>
              <a:t> </a:t>
            </a:r>
            <a:r>
              <a:rPr lang="en-US" sz="2800" dirty="0" err="1"/>
              <a:t>konten</a:t>
            </a:r>
            <a:r>
              <a:rPr lang="en-US" sz="2800" dirty="0"/>
              <a:t> </a:t>
            </a:r>
            <a:r>
              <a:rPr lang="en-US" sz="2800" dirty="0" err="1"/>
              <a:t>mereka</a:t>
            </a:r>
            <a:r>
              <a:rPr lang="en-US" sz="2800" dirty="0"/>
              <a:t> </a:t>
            </a:r>
            <a:r>
              <a:rPr lang="en-US" sz="2800" dirty="0" err="1"/>
              <a:t>disiarkan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kualitas</a:t>
            </a:r>
            <a:r>
              <a:rPr lang="en-US" sz="2800" dirty="0"/>
              <a:t> </a:t>
            </a:r>
            <a:r>
              <a:rPr lang="en-US" sz="2800" dirty="0" err="1"/>
              <a:t>terbaik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diakses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audiens</a:t>
            </a:r>
            <a:r>
              <a:rPr lang="en-US" sz="2800" dirty="0"/>
              <a:t> di </a:t>
            </a:r>
            <a:r>
              <a:rPr lang="en-US" sz="2800" dirty="0" err="1"/>
              <a:t>mana</a:t>
            </a:r>
            <a:r>
              <a:rPr lang="en-US" sz="2800" dirty="0"/>
              <a:t> </a:t>
            </a:r>
            <a:r>
              <a:rPr lang="en-US" sz="2800" dirty="0" err="1"/>
              <a:t>saja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6206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FF2"/>
        </a:solidFill>
        <a:effectLst/>
      </p:bgPr>
    </p:bg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" name="Google Shape;628;p31"/>
          <p:cNvPicPr preferRelativeResize="0"/>
          <p:nvPr/>
        </p:nvPicPr>
        <p:blipFill rotWithShape="1">
          <a:blip r:embed="rId3">
            <a:alphaModFix/>
          </a:blip>
          <a:srcRect l="10514"/>
          <a:stretch/>
        </p:blipFill>
        <p:spPr>
          <a:xfrm>
            <a:off x="0" y="1028475"/>
            <a:ext cx="8618825" cy="8248624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31"/>
          <p:cNvSpPr txBox="1"/>
          <p:nvPr/>
        </p:nvSpPr>
        <p:spPr>
          <a:xfrm>
            <a:off x="8963088" y="2989295"/>
            <a:ext cx="8296211" cy="1178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6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0" i="0" u="none" strike="noStrike" cap="none" dirty="0" err="1" smtClean="0">
                <a:solidFill>
                  <a:srgbClr val="FFFFFF"/>
                </a:solidFill>
                <a:latin typeface="Prompt Medium"/>
                <a:ea typeface="Prompt Medium"/>
                <a:cs typeface="Prompt Medium"/>
                <a:sym typeface="Prompt Medium"/>
              </a:rPr>
              <a:t>Terima</a:t>
            </a:r>
            <a:r>
              <a:rPr lang="en-US" sz="6600" b="0" i="0" u="none" strike="noStrike" cap="none" dirty="0" smtClean="0">
                <a:solidFill>
                  <a:srgbClr val="FFFFFF"/>
                </a:solidFill>
                <a:latin typeface="Prompt Medium"/>
                <a:ea typeface="Prompt Medium"/>
                <a:cs typeface="Prompt Medium"/>
                <a:sym typeface="Prompt Medium"/>
              </a:rPr>
              <a:t> </a:t>
            </a:r>
            <a:r>
              <a:rPr lang="en-US" sz="6600" b="0" i="0" u="none" strike="noStrike" cap="none" dirty="0" err="1" smtClean="0">
                <a:solidFill>
                  <a:srgbClr val="FFFFFF"/>
                </a:solidFill>
                <a:latin typeface="Prompt Medium"/>
                <a:ea typeface="Prompt Medium"/>
                <a:cs typeface="Prompt Medium"/>
                <a:sym typeface="Prompt Medium"/>
              </a:rPr>
              <a:t>Kasih</a:t>
            </a:r>
            <a:endParaRPr sz="6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4768" y="4575455"/>
            <a:ext cx="3752850" cy="10287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148964" y="9277099"/>
            <a:ext cx="1313180" cy="4128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lnSpc>
                <a:spcPct val="172000"/>
              </a:lnSpc>
            </a:pPr>
            <a:r>
              <a:rPr lang="en-US" b="1" dirty="0" err="1" smtClean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Januar</a:t>
            </a:r>
            <a:r>
              <a:rPr lang="en-US" b="1" dirty="0" smtClean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Ilham</a:t>
            </a:r>
            <a:endParaRPr lang="en-US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880</TotalTime>
  <Words>723</Words>
  <Application>Microsoft Office PowerPoint</Application>
  <PresentationFormat>Custom</PresentationFormat>
  <Paragraphs>85</Paragraphs>
  <Slides>20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Prompt Medium</vt:lpstr>
      <vt:lpstr>Inter</vt:lpstr>
      <vt:lpstr>Inter Medium</vt:lpstr>
      <vt:lpstr>Prompt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 STREAM</dc:creator>
  <cp:lastModifiedBy>ismail - [2010]</cp:lastModifiedBy>
  <cp:revision>26</cp:revision>
  <dcterms:modified xsi:type="dcterms:W3CDTF">2024-10-14T08:41:53Z</dcterms:modified>
</cp:coreProperties>
</file>